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sldIdLst>
    <p:sldId id="256" r:id="rId5"/>
    <p:sldId id="274" r:id="rId6"/>
    <p:sldId id="257" r:id="rId7"/>
    <p:sldId id="258" r:id="rId8"/>
    <p:sldId id="260" r:id="rId9"/>
    <p:sldId id="259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4B742-682B-413F-B6BC-33D7E3AB79FD}" v="20" dt="2025-06-16T09:20:41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Listening Ratio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A9-42F1-A0D4-582BA51F3CB2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A9-42F1-A0D4-582BA51F3CB2}"/>
              </c:ext>
            </c:extLst>
          </c:dPt>
          <c:cat>
            <c:strRef>
              <c:f>Sheet1!$A$2:$A$3</c:f>
              <c:strCache>
                <c:ptCount val="2"/>
                <c:pt idx="0">
                  <c:v>listening</c:v>
                </c:pt>
                <c:pt idx="1">
                  <c:v>Questioning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9-42F1-A0D4-582BA51F3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F0AE7-441F-4BE7-BA56-CEF67324874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4FB703-8271-4D1D-9380-12B21C563D55}">
      <dgm:prSet/>
      <dgm:spPr/>
      <dgm:t>
        <a:bodyPr/>
        <a:lstStyle/>
        <a:p>
          <a:r>
            <a:rPr lang="en-GB"/>
            <a:t>Founding Headteacher – provided the opportunity to think differently about systems/ structures</a:t>
          </a:r>
          <a:endParaRPr lang="en-US"/>
        </a:p>
      </dgm:t>
    </dgm:pt>
    <dgm:pt modelId="{3675B455-EE80-4EF5-AD5D-2C3C7A034B22}" type="parTrans" cxnId="{01C4D7DD-D3A1-43F8-AB9D-7EFF6D7652A5}">
      <dgm:prSet/>
      <dgm:spPr/>
      <dgm:t>
        <a:bodyPr/>
        <a:lstStyle/>
        <a:p>
          <a:endParaRPr lang="en-US"/>
        </a:p>
      </dgm:t>
    </dgm:pt>
    <dgm:pt modelId="{092949BC-0B75-4DA6-8437-89BE3A7D717D}" type="sibTrans" cxnId="{01C4D7DD-D3A1-43F8-AB9D-7EFF6D7652A5}">
      <dgm:prSet/>
      <dgm:spPr/>
      <dgm:t>
        <a:bodyPr/>
        <a:lstStyle/>
        <a:p>
          <a:endParaRPr lang="en-US"/>
        </a:p>
      </dgm:t>
    </dgm:pt>
    <dgm:pt modelId="{7CDFFEB9-D262-4705-828C-2712E0608BC4}">
      <dgm:prSet/>
      <dgm:spPr/>
      <dgm:t>
        <a:bodyPr/>
        <a:lstStyle/>
        <a:p>
          <a:r>
            <a:rPr lang="en-GB"/>
            <a:t>Have been coaching for nearly 20 years</a:t>
          </a:r>
          <a:endParaRPr lang="en-US"/>
        </a:p>
      </dgm:t>
    </dgm:pt>
    <dgm:pt modelId="{6319DE6B-9C2C-4646-80C5-9EA356541C6D}" type="parTrans" cxnId="{42386FAA-0C79-411E-9F36-EAA7345DC2D5}">
      <dgm:prSet/>
      <dgm:spPr/>
      <dgm:t>
        <a:bodyPr/>
        <a:lstStyle/>
        <a:p>
          <a:endParaRPr lang="en-US"/>
        </a:p>
      </dgm:t>
    </dgm:pt>
    <dgm:pt modelId="{032A9067-EBF7-4ABF-BD1B-8F4B9CF8CEDD}" type="sibTrans" cxnId="{42386FAA-0C79-411E-9F36-EAA7345DC2D5}">
      <dgm:prSet/>
      <dgm:spPr/>
      <dgm:t>
        <a:bodyPr/>
        <a:lstStyle/>
        <a:p>
          <a:endParaRPr lang="en-US"/>
        </a:p>
      </dgm:t>
    </dgm:pt>
    <dgm:pt modelId="{0718A46F-D9AE-4B78-9855-70350F42AB2D}">
      <dgm:prSet/>
      <dgm:spPr/>
      <dgm:t>
        <a:bodyPr/>
        <a:lstStyle/>
        <a:p>
          <a:r>
            <a:rPr lang="en-GB"/>
            <a:t>Qualified Level 7 Senior Leader and Executive Coach</a:t>
          </a:r>
          <a:endParaRPr lang="en-US"/>
        </a:p>
      </dgm:t>
    </dgm:pt>
    <dgm:pt modelId="{8C430B7B-3431-4D83-B73C-2388321BA25C}" type="parTrans" cxnId="{9E6CAF2F-23B8-49D1-907D-2DB465984B7B}">
      <dgm:prSet/>
      <dgm:spPr/>
      <dgm:t>
        <a:bodyPr/>
        <a:lstStyle/>
        <a:p>
          <a:endParaRPr lang="en-US"/>
        </a:p>
      </dgm:t>
    </dgm:pt>
    <dgm:pt modelId="{00FD83A5-5B4F-43DA-A492-75995F1EF576}" type="sibTrans" cxnId="{9E6CAF2F-23B8-49D1-907D-2DB465984B7B}">
      <dgm:prSet/>
      <dgm:spPr/>
      <dgm:t>
        <a:bodyPr/>
        <a:lstStyle/>
        <a:p>
          <a:endParaRPr lang="en-US"/>
        </a:p>
      </dgm:t>
    </dgm:pt>
    <dgm:pt modelId="{288DBE2C-3F4E-4AA1-96DE-1B5967AB5D38}">
      <dgm:prSet/>
      <dgm:spPr/>
      <dgm:t>
        <a:bodyPr/>
        <a:lstStyle/>
        <a:p>
          <a:r>
            <a:rPr lang="en-GB"/>
            <a:t>JTFS has 1350 students Year 7 – Year 13</a:t>
          </a:r>
          <a:endParaRPr lang="en-US"/>
        </a:p>
      </dgm:t>
    </dgm:pt>
    <dgm:pt modelId="{E2EC382E-8999-410B-9807-F087DDBC8834}" type="parTrans" cxnId="{EB083681-BF1F-4464-8526-42EC8746EE97}">
      <dgm:prSet/>
      <dgm:spPr/>
      <dgm:t>
        <a:bodyPr/>
        <a:lstStyle/>
        <a:p>
          <a:endParaRPr lang="en-US"/>
        </a:p>
      </dgm:t>
    </dgm:pt>
    <dgm:pt modelId="{E1599636-5D02-414B-AD9D-C27730DA7C65}" type="sibTrans" cxnId="{EB083681-BF1F-4464-8526-42EC8746EE97}">
      <dgm:prSet/>
      <dgm:spPr/>
      <dgm:t>
        <a:bodyPr/>
        <a:lstStyle/>
        <a:p>
          <a:endParaRPr lang="en-US"/>
        </a:p>
      </dgm:t>
    </dgm:pt>
    <dgm:pt modelId="{A621CB85-D57A-4E3E-A7C8-60D0CE44C787}" type="pres">
      <dgm:prSet presAssocID="{2D5F0AE7-441F-4BE7-BA56-CEF673248740}" presName="matrix" presStyleCnt="0">
        <dgm:presLayoutVars>
          <dgm:chMax val="1"/>
          <dgm:dir/>
          <dgm:resizeHandles val="exact"/>
        </dgm:presLayoutVars>
      </dgm:prSet>
      <dgm:spPr/>
    </dgm:pt>
    <dgm:pt modelId="{119267B0-1C4D-4FFA-9222-5B068BC8D081}" type="pres">
      <dgm:prSet presAssocID="{2D5F0AE7-441F-4BE7-BA56-CEF673248740}" presName="diamond" presStyleLbl="bgShp" presStyleIdx="0" presStyleCnt="1"/>
      <dgm:spPr/>
    </dgm:pt>
    <dgm:pt modelId="{52A420FE-7FE2-42FA-A960-EEE65573931A}" type="pres">
      <dgm:prSet presAssocID="{2D5F0AE7-441F-4BE7-BA56-CEF67324874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ADFD67-E0B5-4517-A55D-643717B3D863}" type="pres">
      <dgm:prSet presAssocID="{2D5F0AE7-441F-4BE7-BA56-CEF67324874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DC505A-9399-4E72-B3C7-714BCAC008E6}" type="pres">
      <dgm:prSet presAssocID="{2D5F0AE7-441F-4BE7-BA56-CEF67324874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A01000-C94D-4AF9-A6D5-006208FE958D}" type="pres">
      <dgm:prSet presAssocID="{2D5F0AE7-441F-4BE7-BA56-CEF67324874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AD60724-EDDD-49C7-8659-2A1BDBC79932}" type="presOf" srcId="{434FB703-8271-4D1D-9380-12B21C563D55}" destId="{52A420FE-7FE2-42FA-A960-EEE65573931A}" srcOrd="0" destOrd="0" presId="urn:microsoft.com/office/officeart/2005/8/layout/matrix3"/>
    <dgm:cxn modelId="{9E6CAF2F-23B8-49D1-907D-2DB465984B7B}" srcId="{2D5F0AE7-441F-4BE7-BA56-CEF673248740}" destId="{0718A46F-D9AE-4B78-9855-70350F42AB2D}" srcOrd="2" destOrd="0" parTransId="{8C430B7B-3431-4D83-B73C-2388321BA25C}" sibTransId="{00FD83A5-5B4F-43DA-A492-75995F1EF576}"/>
    <dgm:cxn modelId="{07ED2D42-8324-40A2-839D-202F0C3A4F62}" type="presOf" srcId="{2D5F0AE7-441F-4BE7-BA56-CEF673248740}" destId="{A621CB85-D57A-4E3E-A7C8-60D0CE44C787}" srcOrd="0" destOrd="0" presId="urn:microsoft.com/office/officeart/2005/8/layout/matrix3"/>
    <dgm:cxn modelId="{7DA39B63-32A1-4EB8-80EF-CDF15D25EE9C}" type="presOf" srcId="{288DBE2C-3F4E-4AA1-96DE-1B5967AB5D38}" destId="{74A01000-C94D-4AF9-A6D5-006208FE958D}" srcOrd="0" destOrd="0" presId="urn:microsoft.com/office/officeart/2005/8/layout/matrix3"/>
    <dgm:cxn modelId="{F016AB70-1892-4610-99B2-3F2593BAEB9B}" type="presOf" srcId="{0718A46F-D9AE-4B78-9855-70350F42AB2D}" destId="{62DC505A-9399-4E72-B3C7-714BCAC008E6}" srcOrd="0" destOrd="0" presId="urn:microsoft.com/office/officeart/2005/8/layout/matrix3"/>
    <dgm:cxn modelId="{EB083681-BF1F-4464-8526-42EC8746EE97}" srcId="{2D5F0AE7-441F-4BE7-BA56-CEF673248740}" destId="{288DBE2C-3F4E-4AA1-96DE-1B5967AB5D38}" srcOrd="3" destOrd="0" parTransId="{E2EC382E-8999-410B-9807-F087DDBC8834}" sibTransId="{E1599636-5D02-414B-AD9D-C27730DA7C65}"/>
    <dgm:cxn modelId="{BB16F58A-9FED-4DFA-A78C-50B7738A8D84}" type="presOf" srcId="{7CDFFEB9-D262-4705-828C-2712E0608BC4}" destId="{C2ADFD67-E0B5-4517-A55D-643717B3D863}" srcOrd="0" destOrd="0" presId="urn:microsoft.com/office/officeart/2005/8/layout/matrix3"/>
    <dgm:cxn modelId="{42386FAA-0C79-411E-9F36-EAA7345DC2D5}" srcId="{2D5F0AE7-441F-4BE7-BA56-CEF673248740}" destId="{7CDFFEB9-D262-4705-828C-2712E0608BC4}" srcOrd="1" destOrd="0" parTransId="{6319DE6B-9C2C-4646-80C5-9EA356541C6D}" sibTransId="{032A9067-EBF7-4ABF-BD1B-8F4B9CF8CEDD}"/>
    <dgm:cxn modelId="{01C4D7DD-D3A1-43F8-AB9D-7EFF6D7652A5}" srcId="{2D5F0AE7-441F-4BE7-BA56-CEF673248740}" destId="{434FB703-8271-4D1D-9380-12B21C563D55}" srcOrd="0" destOrd="0" parTransId="{3675B455-EE80-4EF5-AD5D-2C3C7A034B22}" sibTransId="{092949BC-0B75-4DA6-8437-89BE3A7D717D}"/>
    <dgm:cxn modelId="{F1BB334A-A18C-49B5-A803-7E2DF91A4757}" type="presParOf" srcId="{A621CB85-D57A-4E3E-A7C8-60D0CE44C787}" destId="{119267B0-1C4D-4FFA-9222-5B068BC8D081}" srcOrd="0" destOrd="0" presId="urn:microsoft.com/office/officeart/2005/8/layout/matrix3"/>
    <dgm:cxn modelId="{712027EF-4FD1-4EC7-A6B1-2694E52EE576}" type="presParOf" srcId="{A621CB85-D57A-4E3E-A7C8-60D0CE44C787}" destId="{52A420FE-7FE2-42FA-A960-EEE65573931A}" srcOrd="1" destOrd="0" presId="urn:microsoft.com/office/officeart/2005/8/layout/matrix3"/>
    <dgm:cxn modelId="{1B2926CF-3653-4391-B2E6-3A5E18B711C0}" type="presParOf" srcId="{A621CB85-D57A-4E3E-A7C8-60D0CE44C787}" destId="{C2ADFD67-E0B5-4517-A55D-643717B3D863}" srcOrd="2" destOrd="0" presId="urn:microsoft.com/office/officeart/2005/8/layout/matrix3"/>
    <dgm:cxn modelId="{F1C78BBE-E4C2-4D39-AA90-4E4CEE2419CE}" type="presParOf" srcId="{A621CB85-D57A-4E3E-A7C8-60D0CE44C787}" destId="{62DC505A-9399-4E72-B3C7-714BCAC008E6}" srcOrd="3" destOrd="0" presId="urn:microsoft.com/office/officeart/2005/8/layout/matrix3"/>
    <dgm:cxn modelId="{745DDF1E-1416-40CA-A605-320DC6252C23}" type="presParOf" srcId="{A621CB85-D57A-4E3E-A7C8-60D0CE44C787}" destId="{74A01000-C94D-4AF9-A6D5-006208FE958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58112-CEF9-41F9-BDF3-FEE48ADE6ED9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2D0BAD6-0205-460A-A25A-7F6A5CCDDDF3}">
      <dgm:prSet phldrT="[Text]" custT="1"/>
      <dgm:spPr/>
      <dgm:t>
        <a:bodyPr/>
        <a:lstStyle/>
        <a:p>
          <a:r>
            <a:rPr lang="en-US" sz="1600" dirty="0"/>
            <a:t>Teaching</a:t>
          </a:r>
          <a:endParaRPr lang="en-US" sz="1500" dirty="0"/>
        </a:p>
      </dgm:t>
    </dgm:pt>
    <dgm:pt modelId="{D0FB4F01-FD03-4D42-B8E5-051FF1F79ED8}" type="parTrans" cxnId="{11C0BD64-BBE0-4D30-90AC-140A4F0DCA5B}">
      <dgm:prSet/>
      <dgm:spPr/>
      <dgm:t>
        <a:bodyPr/>
        <a:lstStyle/>
        <a:p>
          <a:endParaRPr lang="en-US"/>
        </a:p>
      </dgm:t>
    </dgm:pt>
    <dgm:pt modelId="{B156D0CC-FCE7-459F-ADEC-F5938AC13318}" type="sibTrans" cxnId="{11C0BD64-BBE0-4D30-90AC-140A4F0DCA5B}">
      <dgm:prSet/>
      <dgm:spPr/>
      <dgm:t>
        <a:bodyPr/>
        <a:lstStyle/>
        <a:p>
          <a:endParaRPr lang="en-US"/>
        </a:p>
      </dgm:t>
    </dgm:pt>
    <dgm:pt modelId="{4B6B556D-49FA-4A5A-90BD-8181DA982854}">
      <dgm:prSet phldrT="[Text]" custT="1"/>
      <dgm:spPr/>
      <dgm:t>
        <a:bodyPr/>
        <a:lstStyle/>
        <a:p>
          <a:r>
            <a:rPr lang="en-US" sz="1100" dirty="0"/>
            <a:t>Counselling</a:t>
          </a:r>
        </a:p>
      </dgm:t>
    </dgm:pt>
    <dgm:pt modelId="{E4A08CDD-2504-490E-A20A-4D5D39163FC9}" type="parTrans" cxnId="{B6A6A25D-07C8-4D20-83BB-2585478D5BCE}">
      <dgm:prSet/>
      <dgm:spPr/>
      <dgm:t>
        <a:bodyPr/>
        <a:lstStyle/>
        <a:p>
          <a:endParaRPr lang="en-US"/>
        </a:p>
      </dgm:t>
    </dgm:pt>
    <dgm:pt modelId="{6F49AD12-8604-4350-917C-BB021930A7D8}" type="sibTrans" cxnId="{B6A6A25D-07C8-4D20-83BB-2585478D5BCE}">
      <dgm:prSet/>
      <dgm:spPr/>
      <dgm:t>
        <a:bodyPr/>
        <a:lstStyle/>
        <a:p>
          <a:endParaRPr lang="en-US"/>
        </a:p>
      </dgm:t>
    </dgm:pt>
    <dgm:pt modelId="{E59D8F1A-C8CD-4376-9436-5E886EFC964C}">
      <dgm:prSet phldrT="[Text]" custT="1"/>
      <dgm:spPr/>
      <dgm:t>
        <a:bodyPr/>
        <a:lstStyle/>
        <a:p>
          <a:r>
            <a:rPr lang="en-US" sz="1600" dirty="0"/>
            <a:t>Coaching</a:t>
          </a:r>
          <a:endParaRPr lang="en-US" sz="3900" dirty="0"/>
        </a:p>
      </dgm:t>
    </dgm:pt>
    <dgm:pt modelId="{64D2908B-47BF-4501-AAFB-CAF8ACFD1E9D}" type="parTrans" cxnId="{4954678C-A4F1-40EE-8B4A-604DF56DD266}">
      <dgm:prSet/>
      <dgm:spPr/>
      <dgm:t>
        <a:bodyPr/>
        <a:lstStyle/>
        <a:p>
          <a:endParaRPr lang="en-US"/>
        </a:p>
      </dgm:t>
    </dgm:pt>
    <dgm:pt modelId="{E693B356-2F31-4016-959B-9DE1DD4BFA76}" type="sibTrans" cxnId="{4954678C-A4F1-40EE-8B4A-604DF56DD266}">
      <dgm:prSet/>
      <dgm:spPr/>
      <dgm:t>
        <a:bodyPr/>
        <a:lstStyle/>
        <a:p>
          <a:endParaRPr lang="en-US"/>
        </a:p>
      </dgm:t>
    </dgm:pt>
    <dgm:pt modelId="{70478343-D62C-4499-BABE-5A73D81C699D}">
      <dgm:prSet phldrT="[Text]" custT="1"/>
      <dgm:spPr/>
      <dgm:t>
        <a:bodyPr/>
        <a:lstStyle/>
        <a:p>
          <a:r>
            <a:rPr lang="en-US" sz="1200" dirty="0"/>
            <a:t>Mentoring</a:t>
          </a:r>
          <a:endParaRPr lang="en-US" sz="900" dirty="0"/>
        </a:p>
      </dgm:t>
    </dgm:pt>
    <dgm:pt modelId="{416AEB41-9B8E-4099-B5A6-AA0797E07EDF}" type="parTrans" cxnId="{30A86656-299D-4686-A1AB-FFB3A6EDD3D4}">
      <dgm:prSet/>
      <dgm:spPr/>
      <dgm:t>
        <a:bodyPr/>
        <a:lstStyle/>
        <a:p>
          <a:endParaRPr lang="en-US"/>
        </a:p>
      </dgm:t>
    </dgm:pt>
    <dgm:pt modelId="{1815E725-F18D-4EE1-9F48-AB54B673460F}" type="sibTrans" cxnId="{30A86656-299D-4686-A1AB-FFB3A6EDD3D4}">
      <dgm:prSet/>
      <dgm:spPr/>
      <dgm:t>
        <a:bodyPr/>
        <a:lstStyle/>
        <a:p>
          <a:endParaRPr lang="en-US"/>
        </a:p>
      </dgm:t>
    </dgm:pt>
    <dgm:pt modelId="{B69C60A0-40A1-4F16-9DD4-E65A7A7E8A2D}" type="pres">
      <dgm:prSet presAssocID="{93458112-CEF9-41F9-BDF3-FEE48ADE6ED9}" presName="compositeShape" presStyleCnt="0">
        <dgm:presLayoutVars>
          <dgm:chMax val="7"/>
          <dgm:dir/>
          <dgm:resizeHandles val="exact"/>
        </dgm:presLayoutVars>
      </dgm:prSet>
      <dgm:spPr/>
    </dgm:pt>
    <dgm:pt modelId="{D1EE3611-4207-46B5-A1E8-0DF1702388D3}" type="pres">
      <dgm:prSet presAssocID="{C2D0BAD6-0205-460A-A25A-7F6A5CCDDDF3}" presName="circ1" presStyleLbl="vennNode1" presStyleIdx="0" presStyleCnt="4"/>
      <dgm:spPr/>
    </dgm:pt>
    <dgm:pt modelId="{E27D635F-D0FF-4E3B-994E-A45DF811F01B}" type="pres">
      <dgm:prSet presAssocID="{C2D0BAD6-0205-460A-A25A-7F6A5CCDDD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A86715A-95E9-4E59-8388-A2A1DB7D5215}" type="pres">
      <dgm:prSet presAssocID="{4B6B556D-49FA-4A5A-90BD-8181DA982854}" presName="circ2" presStyleLbl="vennNode1" presStyleIdx="1" presStyleCnt="4" custLinFactNeighborX="4446"/>
      <dgm:spPr/>
    </dgm:pt>
    <dgm:pt modelId="{084BDB0F-92D6-47DA-86E7-715F9692D777}" type="pres">
      <dgm:prSet presAssocID="{4B6B556D-49FA-4A5A-90BD-8181DA9828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F7F320-AE6A-4ACA-BF94-4B485F4BE6B8}" type="pres">
      <dgm:prSet presAssocID="{E59D8F1A-C8CD-4376-9436-5E886EFC964C}" presName="circ3" presStyleLbl="vennNode1" presStyleIdx="2" presStyleCnt="4"/>
      <dgm:spPr/>
    </dgm:pt>
    <dgm:pt modelId="{8E7EC256-ED32-4A2E-9D16-C299B38328AA}" type="pres">
      <dgm:prSet presAssocID="{E59D8F1A-C8CD-4376-9436-5E886EFC96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0C0462E-0D92-4127-8C1B-A082C3A61101}" type="pres">
      <dgm:prSet presAssocID="{70478343-D62C-4499-BABE-5A73D81C699D}" presName="circ4" presStyleLbl="vennNode1" presStyleIdx="3" presStyleCnt="4"/>
      <dgm:spPr/>
    </dgm:pt>
    <dgm:pt modelId="{B9863282-8545-4D26-B116-19780121733B}" type="pres">
      <dgm:prSet presAssocID="{70478343-D62C-4499-BABE-5A73D81C699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ED2C07-0AE8-40C5-97E1-1DF1C6AE4CE0}" type="presOf" srcId="{E59D8F1A-C8CD-4376-9436-5E886EFC964C}" destId="{8E7EC256-ED32-4A2E-9D16-C299B38328AA}" srcOrd="1" destOrd="0" presId="urn:microsoft.com/office/officeart/2005/8/layout/venn1"/>
    <dgm:cxn modelId="{DDFCCF2A-DF93-49F1-8A2B-8DC49E5CB1EC}" type="presOf" srcId="{70478343-D62C-4499-BABE-5A73D81C699D}" destId="{10C0462E-0D92-4127-8C1B-A082C3A61101}" srcOrd="0" destOrd="0" presId="urn:microsoft.com/office/officeart/2005/8/layout/venn1"/>
    <dgm:cxn modelId="{00610D31-10C5-4287-B302-3941AD2C8CB4}" type="presOf" srcId="{E59D8F1A-C8CD-4376-9436-5E886EFC964C}" destId="{44F7F320-AE6A-4ACA-BF94-4B485F4BE6B8}" srcOrd="0" destOrd="0" presId="urn:microsoft.com/office/officeart/2005/8/layout/venn1"/>
    <dgm:cxn modelId="{B6A6A25D-07C8-4D20-83BB-2585478D5BCE}" srcId="{93458112-CEF9-41F9-BDF3-FEE48ADE6ED9}" destId="{4B6B556D-49FA-4A5A-90BD-8181DA982854}" srcOrd="1" destOrd="0" parTransId="{E4A08CDD-2504-490E-A20A-4D5D39163FC9}" sibTransId="{6F49AD12-8604-4350-917C-BB021930A7D8}"/>
    <dgm:cxn modelId="{11C0BD64-BBE0-4D30-90AC-140A4F0DCA5B}" srcId="{93458112-CEF9-41F9-BDF3-FEE48ADE6ED9}" destId="{C2D0BAD6-0205-460A-A25A-7F6A5CCDDDF3}" srcOrd="0" destOrd="0" parTransId="{D0FB4F01-FD03-4D42-B8E5-051FF1F79ED8}" sibTransId="{B156D0CC-FCE7-459F-ADEC-F5938AC13318}"/>
    <dgm:cxn modelId="{0A334268-A853-47BB-B19B-8E7E3FD6B9A3}" type="presOf" srcId="{C2D0BAD6-0205-460A-A25A-7F6A5CCDDDF3}" destId="{D1EE3611-4207-46B5-A1E8-0DF1702388D3}" srcOrd="0" destOrd="0" presId="urn:microsoft.com/office/officeart/2005/8/layout/venn1"/>
    <dgm:cxn modelId="{38601570-E21F-4463-BED9-6402CE04D98F}" type="presOf" srcId="{C2D0BAD6-0205-460A-A25A-7F6A5CCDDDF3}" destId="{E27D635F-D0FF-4E3B-994E-A45DF811F01B}" srcOrd="1" destOrd="0" presId="urn:microsoft.com/office/officeart/2005/8/layout/venn1"/>
    <dgm:cxn modelId="{3C32FA73-7576-48B3-9AFB-8B39D63D3E86}" type="presOf" srcId="{4B6B556D-49FA-4A5A-90BD-8181DA982854}" destId="{084BDB0F-92D6-47DA-86E7-715F9692D777}" srcOrd="1" destOrd="0" presId="urn:microsoft.com/office/officeart/2005/8/layout/venn1"/>
    <dgm:cxn modelId="{3A1B3B55-721E-4841-B0EC-8E9D05072A51}" type="presOf" srcId="{4B6B556D-49FA-4A5A-90BD-8181DA982854}" destId="{5A86715A-95E9-4E59-8388-A2A1DB7D5215}" srcOrd="0" destOrd="0" presId="urn:microsoft.com/office/officeart/2005/8/layout/venn1"/>
    <dgm:cxn modelId="{30A86656-299D-4686-A1AB-FFB3A6EDD3D4}" srcId="{93458112-CEF9-41F9-BDF3-FEE48ADE6ED9}" destId="{70478343-D62C-4499-BABE-5A73D81C699D}" srcOrd="3" destOrd="0" parTransId="{416AEB41-9B8E-4099-B5A6-AA0797E07EDF}" sibTransId="{1815E725-F18D-4EE1-9F48-AB54B673460F}"/>
    <dgm:cxn modelId="{4954678C-A4F1-40EE-8B4A-604DF56DD266}" srcId="{93458112-CEF9-41F9-BDF3-FEE48ADE6ED9}" destId="{E59D8F1A-C8CD-4376-9436-5E886EFC964C}" srcOrd="2" destOrd="0" parTransId="{64D2908B-47BF-4501-AAFB-CAF8ACFD1E9D}" sibTransId="{E693B356-2F31-4016-959B-9DE1DD4BFA76}"/>
    <dgm:cxn modelId="{DD8EC7D9-CD1F-48BF-B867-0D647433BBF8}" type="presOf" srcId="{70478343-D62C-4499-BABE-5A73D81C699D}" destId="{B9863282-8545-4D26-B116-19780121733B}" srcOrd="1" destOrd="0" presId="urn:microsoft.com/office/officeart/2005/8/layout/venn1"/>
    <dgm:cxn modelId="{94FCEEFD-8B35-4BDF-BF3C-808AB21DB30D}" type="presOf" srcId="{93458112-CEF9-41F9-BDF3-FEE48ADE6ED9}" destId="{B69C60A0-40A1-4F16-9DD4-E65A7A7E8A2D}" srcOrd="0" destOrd="0" presId="urn:microsoft.com/office/officeart/2005/8/layout/venn1"/>
    <dgm:cxn modelId="{3AC5707E-308F-48B8-9E38-9555CFB05CBC}" type="presParOf" srcId="{B69C60A0-40A1-4F16-9DD4-E65A7A7E8A2D}" destId="{D1EE3611-4207-46B5-A1E8-0DF1702388D3}" srcOrd="0" destOrd="0" presId="urn:microsoft.com/office/officeart/2005/8/layout/venn1"/>
    <dgm:cxn modelId="{23E4869F-6702-4F85-8CF3-F34721CBCC4F}" type="presParOf" srcId="{B69C60A0-40A1-4F16-9DD4-E65A7A7E8A2D}" destId="{E27D635F-D0FF-4E3B-994E-A45DF811F01B}" srcOrd="1" destOrd="0" presId="urn:microsoft.com/office/officeart/2005/8/layout/venn1"/>
    <dgm:cxn modelId="{13101A69-279B-4124-9308-3FEF46E551C4}" type="presParOf" srcId="{B69C60A0-40A1-4F16-9DD4-E65A7A7E8A2D}" destId="{5A86715A-95E9-4E59-8388-A2A1DB7D5215}" srcOrd="2" destOrd="0" presId="urn:microsoft.com/office/officeart/2005/8/layout/venn1"/>
    <dgm:cxn modelId="{F083BA19-94B8-4DEF-8670-116A6F26BB18}" type="presParOf" srcId="{B69C60A0-40A1-4F16-9DD4-E65A7A7E8A2D}" destId="{084BDB0F-92D6-47DA-86E7-715F9692D777}" srcOrd="3" destOrd="0" presId="urn:microsoft.com/office/officeart/2005/8/layout/venn1"/>
    <dgm:cxn modelId="{CC20EF0D-B41A-4FAE-A12E-2CFF649AA81E}" type="presParOf" srcId="{B69C60A0-40A1-4F16-9DD4-E65A7A7E8A2D}" destId="{44F7F320-AE6A-4ACA-BF94-4B485F4BE6B8}" srcOrd="4" destOrd="0" presId="urn:microsoft.com/office/officeart/2005/8/layout/venn1"/>
    <dgm:cxn modelId="{674C6349-797B-4857-93DC-69D59B65AADE}" type="presParOf" srcId="{B69C60A0-40A1-4F16-9DD4-E65A7A7E8A2D}" destId="{8E7EC256-ED32-4A2E-9D16-C299B38328AA}" srcOrd="5" destOrd="0" presId="urn:microsoft.com/office/officeart/2005/8/layout/venn1"/>
    <dgm:cxn modelId="{8CDE6851-4C1D-410D-A206-B894AC42E159}" type="presParOf" srcId="{B69C60A0-40A1-4F16-9DD4-E65A7A7E8A2D}" destId="{10C0462E-0D92-4127-8C1B-A082C3A61101}" srcOrd="6" destOrd="0" presId="urn:microsoft.com/office/officeart/2005/8/layout/venn1"/>
    <dgm:cxn modelId="{F111A803-8B40-40B2-8221-DA482C5DB675}" type="presParOf" srcId="{B69C60A0-40A1-4F16-9DD4-E65A7A7E8A2D}" destId="{B9863282-8545-4D26-B116-19780121733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76403-26B1-4E2B-9B7C-86202C73C83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B3868C-CF6E-4188-BB7A-4B3EB283A016}">
      <dgm:prSet/>
      <dgm:spPr/>
      <dgm:t>
        <a:bodyPr/>
        <a:lstStyle/>
        <a:p>
          <a:r>
            <a:rPr lang="en-GB"/>
            <a:t>Jumping in too soon – if they are silent, you may well have asked a challenging question that has made them think – let them!</a:t>
          </a:r>
          <a:endParaRPr lang="en-US"/>
        </a:p>
      </dgm:t>
    </dgm:pt>
    <dgm:pt modelId="{C87BD86B-D683-494F-AD78-4F1C49BA07F9}" type="parTrans" cxnId="{48827087-2440-46CE-8D79-287934B95E26}">
      <dgm:prSet/>
      <dgm:spPr/>
      <dgm:t>
        <a:bodyPr/>
        <a:lstStyle/>
        <a:p>
          <a:endParaRPr lang="en-US"/>
        </a:p>
      </dgm:t>
    </dgm:pt>
    <dgm:pt modelId="{474E5E39-8C8A-4838-8AA8-36042DBF48EF}" type="sibTrans" cxnId="{48827087-2440-46CE-8D79-287934B95E26}">
      <dgm:prSet/>
      <dgm:spPr/>
      <dgm:t>
        <a:bodyPr/>
        <a:lstStyle/>
        <a:p>
          <a:endParaRPr lang="en-US"/>
        </a:p>
      </dgm:t>
    </dgm:pt>
    <dgm:pt modelId="{15ED0AE1-0839-47DA-9083-7377F03DD204}">
      <dgm:prSet/>
      <dgm:spPr/>
      <dgm:t>
        <a:bodyPr/>
        <a:lstStyle/>
        <a:p>
          <a:r>
            <a:rPr lang="en-GB"/>
            <a:t>Complete their sentence…Let them struggle to find the right words, don’t try and guess what they want to say</a:t>
          </a:r>
          <a:endParaRPr lang="en-US"/>
        </a:p>
      </dgm:t>
    </dgm:pt>
    <dgm:pt modelId="{0F6D8D18-6E94-4255-A42E-EC37F1256B5A}" type="parTrans" cxnId="{CF73123C-198D-4B62-9484-8CDED8B064DC}">
      <dgm:prSet/>
      <dgm:spPr/>
      <dgm:t>
        <a:bodyPr/>
        <a:lstStyle/>
        <a:p>
          <a:endParaRPr lang="en-US"/>
        </a:p>
      </dgm:t>
    </dgm:pt>
    <dgm:pt modelId="{79B4951E-492E-47CB-9BB3-A677369339F2}" type="sibTrans" cxnId="{CF73123C-198D-4B62-9484-8CDED8B064DC}">
      <dgm:prSet/>
      <dgm:spPr/>
      <dgm:t>
        <a:bodyPr/>
        <a:lstStyle/>
        <a:p>
          <a:endParaRPr lang="en-US"/>
        </a:p>
      </dgm:t>
    </dgm:pt>
    <dgm:pt modelId="{67003437-8BBA-4201-87F9-ABD809D4AF2A}">
      <dgm:prSet/>
      <dgm:spPr/>
      <dgm:t>
        <a:bodyPr/>
        <a:lstStyle/>
        <a:p>
          <a:r>
            <a:rPr lang="en-GB"/>
            <a:t>Guess difficult words – even if they change the word, it can be worth unpicking why…</a:t>
          </a:r>
          <a:endParaRPr lang="en-US"/>
        </a:p>
      </dgm:t>
    </dgm:pt>
    <dgm:pt modelId="{04B25614-18FF-4CE2-9D6C-ED3992228C01}" type="parTrans" cxnId="{B90F16E8-552A-415D-A912-6749F8630DBC}">
      <dgm:prSet/>
      <dgm:spPr/>
      <dgm:t>
        <a:bodyPr/>
        <a:lstStyle/>
        <a:p>
          <a:endParaRPr lang="en-US"/>
        </a:p>
      </dgm:t>
    </dgm:pt>
    <dgm:pt modelId="{3F7D4C28-A897-46F7-ABA9-C3DE8940AB71}" type="sibTrans" cxnId="{B90F16E8-552A-415D-A912-6749F8630DBC}">
      <dgm:prSet/>
      <dgm:spPr/>
      <dgm:t>
        <a:bodyPr/>
        <a:lstStyle/>
        <a:p>
          <a:endParaRPr lang="en-US"/>
        </a:p>
      </dgm:t>
    </dgm:pt>
    <dgm:pt modelId="{9E9773D3-2F7B-4161-8EAE-A2A3C72D514E}">
      <dgm:prSet/>
      <dgm:spPr/>
      <dgm:t>
        <a:bodyPr/>
        <a:lstStyle/>
        <a:p>
          <a:r>
            <a:rPr lang="en-GB"/>
            <a:t>Comparing ourselves – keep the focus on the coachee</a:t>
          </a:r>
          <a:endParaRPr lang="en-US"/>
        </a:p>
      </dgm:t>
    </dgm:pt>
    <dgm:pt modelId="{847DEB5E-A561-4963-8443-9CFB937BE672}" type="parTrans" cxnId="{EEDF681F-CBA6-450A-A3BA-AE9122A73A21}">
      <dgm:prSet/>
      <dgm:spPr/>
      <dgm:t>
        <a:bodyPr/>
        <a:lstStyle/>
        <a:p>
          <a:endParaRPr lang="en-US"/>
        </a:p>
      </dgm:t>
    </dgm:pt>
    <dgm:pt modelId="{6894983F-07BD-492D-AD88-E6D28B27A73D}" type="sibTrans" cxnId="{EEDF681F-CBA6-450A-A3BA-AE9122A73A21}">
      <dgm:prSet/>
      <dgm:spPr/>
      <dgm:t>
        <a:bodyPr/>
        <a:lstStyle/>
        <a:p>
          <a:endParaRPr lang="en-US"/>
        </a:p>
      </dgm:t>
    </dgm:pt>
    <dgm:pt modelId="{69B646DE-B0B5-46EF-9F85-423243CB209A}">
      <dgm:prSet/>
      <dgm:spPr/>
      <dgm:t>
        <a:bodyPr/>
        <a:lstStyle/>
        <a:p>
          <a:r>
            <a:rPr lang="en-GB"/>
            <a:t>Competition</a:t>
          </a:r>
          <a:endParaRPr lang="en-US"/>
        </a:p>
      </dgm:t>
    </dgm:pt>
    <dgm:pt modelId="{E1B287E1-43B9-4D31-A851-2908DC7CF814}" type="parTrans" cxnId="{E6E6A5A6-FD5C-46D1-9FE4-012D74C7B85B}">
      <dgm:prSet/>
      <dgm:spPr/>
      <dgm:t>
        <a:bodyPr/>
        <a:lstStyle/>
        <a:p>
          <a:endParaRPr lang="en-US"/>
        </a:p>
      </dgm:t>
    </dgm:pt>
    <dgm:pt modelId="{A0866457-74AD-4581-B256-E79B9F6D56D2}" type="sibTrans" cxnId="{E6E6A5A6-FD5C-46D1-9FE4-012D74C7B85B}">
      <dgm:prSet/>
      <dgm:spPr/>
      <dgm:t>
        <a:bodyPr/>
        <a:lstStyle/>
        <a:p>
          <a:endParaRPr lang="en-US"/>
        </a:p>
      </dgm:t>
    </dgm:pt>
    <dgm:pt modelId="{05303442-49B4-4353-9B48-CF189DE83ED5}">
      <dgm:prSet/>
      <dgm:spPr/>
      <dgm:t>
        <a:bodyPr/>
        <a:lstStyle/>
        <a:p>
          <a:r>
            <a:rPr lang="en-GB"/>
            <a:t>Doodling</a:t>
          </a:r>
          <a:endParaRPr lang="en-US"/>
        </a:p>
      </dgm:t>
    </dgm:pt>
    <dgm:pt modelId="{A605C0D3-9C1D-4CF3-94EC-5284A7CDEF78}" type="parTrans" cxnId="{0895D758-979D-4783-AF13-3B10036E7B7E}">
      <dgm:prSet/>
      <dgm:spPr/>
      <dgm:t>
        <a:bodyPr/>
        <a:lstStyle/>
        <a:p>
          <a:endParaRPr lang="en-US"/>
        </a:p>
      </dgm:t>
    </dgm:pt>
    <dgm:pt modelId="{ADD40A17-833B-43FC-A3C0-377617BE8B6A}" type="sibTrans" cxnId="{0895D758-979D-4783-AF13-3B10036E7B7E}">
      <dgm:prSet/>
      <dgm:spPr/>
      <dgm:t>
        <a:bodyPr/>
        <a:lstStyle/>
        <a:p>
          <a:endParaRPr lang="en-US"/>
        </a:p>
      </dgm:t>
    </dgm:pt>
    <dgm:pt modelId="{0470AE32-A547-404D-9AD0-587D1B4BD643}" type="pres">
      <dgm:prSet presAssocID="{C4E76403-26B1-4E2B-9B7C-86202C73C831}" presName="diagram" presStyleCnt="0">
        <dgm:presLayoutVars>
          <dgm:dir/>
          <dgm:resizeHandles val="exact"/>
        </dgm:presLayoutVars>
      </dgm:prSet>
      <dgm:spPr/>
    </dgm:pt>
    <dgm:pt modelId="{08A3D4F4-83D9-40FF-ACAC-D33D5605D0A4}" type="pres">
      <dgm:prSet presAssocID="{49B3868C-CF6E-4188-BB7A-4B3EB283A016}" presName="node" presStyleLbl="node1" presStyleIdx="0" presStyleCnt="6">
        <dgm:presLayoutVars>
          <dgm:bulletEnabled val="1"/>
        </dgm:presLayoutVars>
      </dgm:prSet>
      <dgm:spPr/>
    </dgm:pt>
    <dgm:pt modelId="{7B23B148-3907-4E6F-8F81-B3EFE58D7ABB}" type="pres">
      <dgm:prSet presAssocID="{474E5E39-8C8A-4838-8AA8-36042DBF48EF}" presName="sibTrans" presStyleCnt="0"/>
      <dgm:spPr/>
    </dgm:pt>
    <dgm:pt modelId="{64FCDB35-7F8A-4C99-9408-42B8264E0E67}" type="pres">
      <dgm:prSet presAssocID="{15ED0AE1-0839-47DA-9083-7377F03DD204}" presName="node" presStyleLbl="node1" presStyleIdx="1" presStyleCnt="6">
        <dgm:presLayoutVars>
          <dgm:bulletEnabled val="1"/>
        </dgm:presLayoutVars>
      </dgm:prSet>
      <dgm:spPr/>
    </dgm:pt>
    <dgm:pt modelId="{EF7284DD-8773-47BE-A16E-09C2C95A96B1}" type="pres">
      <dgm:prSet presAssocID="{79B4951E-492E-47CB-9BB3-A677369339F2}" presName="sibTrans" presStyleCnt="0"/>
      <dgm:spPr/>
    </dgm:pt>
    <dgm:pt modelId="{647F527A-25F2-404F-892A-7B821B56835D}" type="pres">
      <dgm:prSet presAssocID="{67003437-8BBA-4201-87F9-ABD809D4AF2A}" presName="node" presStyleLbl="node1" presStyleIdx="2" presStyleCnt="6">
        <dgm:presLayoutVars>
          <dgm:bulletEnabled val="1"/>
        </dgm:presLayoutVars>
      </dgm:prSet>
      <dgm:spPr/>
    </dgm:pt>
    <dgm:pt modelId="{0EB764F5-B66A-4A06-A688-D5C213E66C99}" type="pres">
      <dgm:prSet presAssocID="{3F7D4C28-A897-46F7-ABA9-C3DE8940AB71}" presName="sibTrans" presStyleCnt="0"/>
      <dgm:spPr/>
    </dgm:pt>
    <dgm:pt modelId="{F65C93EB-522C-41BD-8AC5-E8B09F176EE3}" type="pres">
      <dgm:prSet presAssocID="{9E9773D3-2F7B-4161-8EAE-A2A3C72D514E}" presName="node" presStyleLbl="node1" presStyleIdx="3" presStyleCnt="6">
        <dgm:presLayoutVars>
          <dgm:bulletEnabled val="1"/>
        </dgm:presLayoutVars>
      </dgm:prSet>
      <dgm:spPr/>
    </dgm:pt>
    <dgm:pt modelId="{D60EBB4E-3CDF-407C-B6D9-72026A9B5AE5}" type="pres">
      <dgm:prSet presAssocID="{6894983F-07BD-492D-AD88-E6D28B27A73D}" presName="sibTrans" presStyleCnt="0"/>
      <dgm:spPr/>
    </dgm:pt>
    <dgm:pt modelId="{D7C5C6C8-0485-486A-B43A-850969E35FCE}" type="pres">
      <dgm:prSet presAssocID="{69B646DE-B0B5-46EF-9F85-423243CB209A}" presName="node" presStyleLbl="node1" presStyleIdx="4" presStyleCnt="6">
        <dgm:presLayoutVars>
          <dgm:bulletEnabled val="1"/>
        </dgm:presLayoutVars>
      </dgm:prSet>
      <dgm:spPr/>
    </dgm:pt>
    <dgm:pt modelId="{75BCFE17-0E06-47F7-B204-7F75075DDDCD}" type="pres">
      <dgm:prSet presAssocID="{A0866457-74AD-4581-B256-E79B9F6D56D2}" presName="sibTrans" presStyleCnt="0"/>
      <dgm:spPr/>
    </dgm:pt>
    <dgm:pt modelId="{F94CB65D-8F4B-4CB8-95A2-E9C6C32452ED}" type="pres">
      <dgm:prSet presAssocID="{05303442-49B4-4353-9B48-CF189DE83ED5}" presName="node" presStyleLbl="node1" presStyleIdx="5" presStyleCnt="6">
        <dgm:presLayoutVars>
          <dgm:bulletEnabled val="1"/>
        </dgm:presLayoutVars>
      </dgm:prSet>
      <dgm:spPr/>
    </dgm:pt>
  </dgm:ptLst>
  <dgm:cxnLst>
    <dgm:cxn modelId="{07167807-3615-4DD7-A86A-F302A9ACE695}" type="presOf" srcId="{67003437-8BBA-4201-87F9-ABD809D4AF2A}" destId="{647F527A-25F2-404F-892A-7B821B56835D}" srcOrd="0" destOrd="0" presId="urn:microsoft.com/office/officeart/2005/8/layout/default"/>
    <dgm:cxn modelId="{EEDF681F-CBA6-450A-A3BA-AE9122A73A21}" srcId="{C4E76403-26B1-4E2B-9B7C-86202C73C831}" destId="{9E9773D3-2F7B-4161-8EAE-A2A3C72D514E}" srcOrd="3" destOrd="0" parTransId="{847DEB5E-A561-4963-8443-9CFB937BE672}" sibTransId="{6894983F-07BD-492D-AD88-E6D28B27A73D}"/>
    <dgm:cxn modelId="{13AD2123-6DA2-494B-AB23-54146F7AC8A2}" type="presOf" srcId="{49B3868C-CF6E-4188-BB7A-4B3EB283A016}" destId="{08A3D4F4-83D9-40FF-ACAC-D33D5605D0A4}" srcOrd="0" destOrd="0" presId="urn:microsoft.com/office/officeart/2005/8/layout/default"/>
    <dgm:cxn modelId="{CF73123C-198D-4B62-9484-8CDED8B064DC}" srcId="{C4E76403-26B1-4E2B-9B7C-86202C73C831}" destId="{15ED0AE1-0839-47DA-9083-7377F03DD204}" srcOrd="1" destOrd="0" parTransId="{0F6D8D18-6E94-4255-A42E-EC37F1256B5A}" sibTransId="{79B4951E-492E-47CB-9BB3-A677369339F2}"/>
    <dgm:cxn modelId="{480DA274-7D62-4B86-B9A3-9680A1E1C381}" type="presOf" srcId="{15ED0AE1-0839-47DA-9083-7377F03DD204}" destId="{64FCDB35-7F8A-4C99-9408-42B8264E0E67}" srcOrd="0" destOrd="0" presId="urn:microsoft.com/office/officeart/2005/8/layout/default"/>
    <dgm:cxn modelId="{C90B3C58-A0BA-4672-8045-84AE776189F4}" type="presOf" srcId="{C4E76403-26B1-4E2B-9B7C-86202C73C831}" destId="{0470AE32-A547-404D-9AD0-587D1B4BD643}" srcOrd="0" destOrd="0" presId="urn:microsoft.com/office/officeart/2005/8/layout/default"/>
    <dgm:cxn modelId="{0895D758-979D-4783-AF13-3B10036E7B7E}" srcId="{C4E76403-26B1-4E2B-9B7C-86202C73C831}" destId="{05303442-49B4-4353-9B48-CF189DE83ED5}" srcOrd="5" destOrd="0" parTransId="{A605C0D3-9C1D-4CF3-94EC-5284A7CDEF78}" sibTransId="{ADD40A17-833B-43FC-A3C0-377617BE8B6A}"/>
    <dgm:cxn modelId="{48827087-2440-46CE-8D79-287934B95E26}" srcId="{C4E76403-26B1-4E2B-9B7C-86202C73C831}" destId="{49B3868C-CF6E-4188-BB7A-4B3EB283A016}" srcOrd="0" destOrd="0" parTransId="{C87BD86B-D683-494F-AD78-4F1C49BA07F9}" sibTransId="{474E5E39-8C8A-4838-8AA8-36042DBF48EF}"/>
    <dgm:cxn modelId="{80721E9F-2DA3-410F-AE70-C93B442B20B8}" type="presOf" srcId="{9E9773D3-2F7B-4161-8EAE-A2A3C72D514E}" destId="{F65C93EB-522C-41BD-8AC5-E8B09F176EE3}" srcOrd="0" destOrd="0" presId="urn:microsoft.com/office/officeart/2005/8/layout/default"/>
    <dgm:cxn modelId="{E6E6A5A6-FD5C-46D1-9FE4-012D74C7B85B}" srcId="{C4E76403-26B1-4E2B-9B7C-86202C73C831}" destId="{69B646DE-B0B5-46EF-9F85-423243CB209A}" srcOrd="4" destOrd="0" parTransId="{E1B287E1-43B9-4D31-A851-2908DC7CF814}" sibTransId="{A0866457-74AD-4581-B256-E79B9F6D56D2}"/>
    <dgm:cxn modelId="{9E279EC4-00A0-4112-A5BE-87DE1B57A6D7}" type="presOf" srcId="{05303442-49B4-4353-9B48-CF189DE83ED5}" destId="{F94CB65D-8F4B-4CB8-95A2-E9C6C32452ED}" srcOrd="0" destOrd="0" presId="urn:microsoft.com/office/officeart/2005/8/layout/default"/>
    <dgm:cxn modelId="{B90F16E8-552A-415D-A912-6749F8630DBC}" srcId="{C4E76403-26B1-4E2B-9B7C-86202C73C831}" destId="{67003437-8BBA-4201-87F9-ABD809D4AF2A}" srcOrd="2" destOrd="0" parTransId="{04B25614-18FF-4CE2-9D6C-ED3992228C01}" sibTransId="{3F7D4C28-A897-46F7-ABA9-C3DE8940AB71}"/>
    <dgm:cxn modelId="{86CC0FEE-06AB-4474-86E0-853F1969924B}" type="presOf" srcId="{69B646DE-B0B5-46EF-9F85-423243CB209A}" destId="{D7C5C6C8-0485-486A-B43A-850969E35FCE}" srcOrd="0" destOrd="0" presId="urn:microsoft.com/office/officeart/2005/8/layout/default"/>
    <dgm:cxn modelId="{6CC91B22-82B3-4CD5-89D3-2C9B8FF421B2}" type="presParOf" srcId="{0470AE32-A547-404D-9AD0-587D1B4BD643}" destId="{08A3D4F4-83D9-40FF-ACAC-D33D5605D0A4}" srcOrd="0" destOrd="0" presId="urn:microsoft.com/office/officeart/2005/8/layout/default"/>
    <dgm:cxn modelId="{4FD97C65-5E84-4677-A9BF-F4D2F022EB12}" type="presParOf" srcId="{0470AE32-A547-404D-9AD0-587D1B4BD643}" destId="{7B23B148-3907-4E6F-8F81-B3EFE58D7ABB}" srcOrd="1" destOrd="0" presId="urn:microsoft.com/office/officeart/2005/8/layout/default"/>
    <dgm:cxn modelId="{470373C6-8913-4748-9F65-5BF439E83BC1}" type="presParOf" srcId="{0470AE32-A547-404D-9AD0-587D1B4BD643}" destId="{64FCDB35-7F8A-4C99-9408-42B8264E0E67}" srcOrd="2" destOrd="0" presId="urn:microsoft.com/office/officeart/2005/8/layout/default"/>
    <dgm:cxn modelId="{739A13EC-86C9-4A21-9263-257275BDCF3E}" type="presParOf" srcId="{0470AE32-A547-404D-9AD0-587D1B4BD643}" destId="{EF7284DD-8773-47BE-A16E-09C2C95A96B1}" srcOrd="3" destOrd="0" presId="urn:microsoft.com/office/officeart/2005/8/layout/default"/>
    <dgm:cxn modelId="{C479E3CA-C1A3-47D7-9ABA-E7FDD9F4FF11}" type="presParOf" srcId="{0470AE32-A547-404D-9AD0-587D1B4BD643}" destId="{647F527A-25F2-404F-892A-7B821B56835D}" srcOrd="4" destOrd="0" presId="urn:microsoft.com/office/officeart/2005/8/layout/default"/>
    <dgm:cxn modelId="{13F86CFA-A7F0-4E09-9008-31A5DCE89F84}" type="presParOf" srcId="{0470AE32-A547-404D-9AD0-587D1B4BD643}" destId="{0EB764F5-B66A-4A06-A688-D5C213E66C99}" srcOrd="5" destOrd="0" presId="urn:microsoft.com/office/officeart/2005/8/layout/default"/>
    <dgm:cxn modelId="{7DF8738D-46B1-491F-A01A-D6E3292870B1}" type="presParOf" srcId="{0470AE32-A547-404D-9AD0-587D1B4BD643}" destId="{F65C93EB-522C-41BD-8AC5-E8B09F176EE3}" srcOrd="6" destOrd="0" presId="urn:microsoft.com/office/officeart/2005/8/layout/default"/>
    <dgm:cxn modelId="{50A85089-75A4-4981-8A7E-4FA9C53F7BC2}" type="presParOf" srcId="{0470AE32-A547-404D-9AD0-587D1B4BD643}" destId="{D60EBB4E-3CDF-407C-B6D9-72026A9B5AE5}" srcOrd="7" destOrd="0" presId="urn:microsoft.com/office/officeart/2005/8/layout/default"/>
    <dgm:cxn modelId="{EEE22D13-E837-445B-AC42-E51271A92A50}" type="presParOf" srcId="{0470AE32-A547-404D-9AD0-587D1B4BD643}" destId="{D7C5C6C8-0485-486A-B43A-850969E35FCE}" srcOrd="8" destOrd="0" presId="urn:microsoft.com/office/officeart/2005/8/layout/default"/>
    <dgm:cxn modelId="{FA202D01-3164-4AAB-B6E5-BF6A1A383948}" type="presParOf" srcId="{0470AE32-A547-404D-9AD0-587D1B4BD643}" destId="{75BCFE17-0E06-47F7-B204-7F75075DDDCD}" srcOrd="9" destOrd="0" presId="urn:microsoft.com/office/officeart/2005/8/layout/default"/>
    <dgm:cxn modelId="{27D1EF79-A37D-4895-9388-276648B70FCB}" type="presParOf" srcId="{0470AE32-A547-404D-9AD0-587D1B4BD643}" destId="{F94CB65D-8F4B-4CB8-95A2-E9C6C32452E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7D9E1-4538-4575-81F7-663187157A8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646AA6-8A9E-49A5-B0B4-4D8DAA148353}">
      <dgm:prSet/>
      <dgm:spPr/>
      <dgm:t>
        <a:bodyPr/>
        <a:lstStyle/>
        <a:p>
          <a:r>
            <a:rPr lang="en-GB"/>
            <a:t>Intent – do you want clarity? An opportunity for them to think things through? Do you want information?</a:t>
          </a:r>
          <a:endParaRPr lang="en-US"/>
        </a:p>
      </dgm:t>
    </dgm:pt>
    <dgm:pt modelId="{450A748C-7684-4B3D-857B-10ED25083CA5}" type="parTrans" cxnId="{7C43F5F5-CC2A-4CC0-8606-A382801753EC}">
      <dgm:prSet/>
      <dgm:spPr/>
      <dgm:t>
        <a:bodyPr/>
        <a:lstStyle/>
        <a:p>
          <a:endParaRPr lang="en-US"/>
        </a:p>
      </dgm:t>
    </dgm:pt>
    <dgm:pt modelId="{25E1C30D-0D45-4E28-8A22-2C23B597F6EB}" type="sibTrans" cxnId="{7C43F5F5-CC2A-4CC0-8606-A382801753EC}">
      <dgm:prSet/>
      <dgm:spPr/>
      <dgm:t>
        <a:bodyPr/>
        <a:lstStyle/>
        <a:p>
          <a:endParaRPr lang="en-US"/>
        </a:p>
      </dgm:t>
    </dgm:pt>
    <dgm:pt modelId="{B59E6613-316D-4A72-96E0-6C48E10466CE}">
      <dgm:prSet/>
      <dgm:spPr/>
      <dgm:t>
        <a:bodyPr/>
        <a:lstStyle/>
        <a:p>
          <a:r>
            <a:rPr lang="en-GB"/>
            <a:t>Change Why? to What?</a:t>
          </a:r>
          <a:endParaRPr lang="en-US"/>
        </a:p>
      </dgm:t>
    </dgm:pt>
    <dgm:pt modelId="{6320BD53-8DFC-40E2-940F-F27DEB9AABDE}" type="parTrans" cxnId="{5E87E009-A022-446F-ABC9-DDB0214B6503}">
      <dgm:prSet/>
      <dgm:spPr/>
      <dgm:t>
        <a:bodyPr/>
        <a:lstStyle/>
        <a:p>
          <a:endParaRPr lang="en-US"/>
        </a:p>
      </dgm:t>
    </dgm:pt>
    <dgm:pt modelId="{2300D5E9-75D6-41DF-9A90-FE023E237BFA}" type="sibTrans" cxnId="{5E87E009-A022-446F-ABC9-DDB0214B6503}">
      <dgm:prSet/>
      <dgm:spPr/>
      <dgm:t>
        <a:bodyPr/>
        <a:lstStyle/>
        <a:p>
          <a:endParaRPr lang="en-US"/>
        </a:p>
      </dgm:t>
    </dgm:pt>
    <dgm:pt modelId="{BCCAECC6-1149-41E8-9926-8D250D935DCE}">
      <dgm:prSet/>
      <dgm:spPr/>
      <dgm:t>
        <a:bodyPr/>
        <a:lstStyle/>
        <a:p>
          <a:r>
            <a:rPr lang="en-GB"/>
            <a:t>Avoid leading questions</a:t>
          </a:r>
          <a:endParaRPr lang="en-US"/>
        </a:p>
      </dgm:t>
    </dgm:pt>
    <dgm:pt modelId="{58E5BD36-5B49-4408-BAB6-2074DBBA483D}" type="parTrans" cxnId="{8208C232-5349-4070-8EC7-6CF2820A5C7E}">
      <dgm:prSet/>
      <dgm:spPr/>
      <dgm:t>
        <a:bodyPr/>
        <a:lstStyle/>
        <a:p>
          <a:endParaRPr lang="en-US"/>
        </a:p>
      </dgm:t>
    </dgm:pt>
    <dgm:pt modelId="{03B65406-32C6-4D93-888D-95E65442A985}" type="sibTrans" cxnId="{8208C232-5349-4070-8EC7-6CF2820A5C7E}">
      <dgm:prSet/>
      <dgm:spPr/>
      <dgm:t>
        <a:bodyPr/>
        <a:lstStyle/>
        <a:p>
          <a:endParaRPr lang="en-US"/>
        </a:p>
      </dgm:t>
    </dgm:pt>
    <dgm:pt modelId="{7AAAFF80-A451-4E92-85B1-CE7AB985CD9B}" type="pres">
      <dgm:prSet presAssocID="{3C67D9E1-4538-4575-81F7-663187157A8D}" presName="Name0" presStyleCnt="0">
        <dgm:presLayoutVars>
          <dgm:dir/>
          <dgm:animLvl val="lvl"/>
          <dgm:resizeHandles val="exact"/>
        </dgm:presLayoutVars>
      </dgm:prSet>
      <dgm:spPr/>
    </dgm:pt>
    <dgm:pt modelId="{8A6218A1-0D36-4231-8E62-8BC2B2844C02}" type="pres">
      <dgm:prSet presAssocID="{BCCAECC6-1149-41E8-9926-8D250D935DCE}" presName="boxAndChildren" presStyleCnt="0"/>
      <dgm:spPr/>
    </dgm:pt>
    <dgm:pt modelId="{09AA668F-A852-4541-9033-6264C228A969}" type="pres">
      <dgm:prSet presAssocID="{BCCAECC6-1149-41E8-9926-8D250D935DCE}" presName="parentTextBox" presStyleLbl="node1" presStyleIdx="0" presStyleCnt="3"/>
      <dgm:spPr/>
    </dgm:pt>
    <dgm:pt modelId="{B6FE7B44-7160-4E71-A8EA-051032D6BE81}" type="pres">
      <dgm:prSet presAssocID="{2300D5E9-75D6-41DF-9A90-FE023E237BFA}" presName="sp" presStyleCnt="0"/>
      <dgm:spPr/>
    </dgm:pt>
    <dgm:pt modelId="{C4CCC0A6-A068-40DD-BFA8-782CC2DAAB02}" type="pres">
      <dgm:prSet presAssocID="{B59E6613-316D-4A72-96E0-6C48E10466CE}" presName="arrowAndChildren" presStyleCnt="0"/>
      <dgm:spPr/>
    </dgm:pt>
    <dgm:pt modelId="{E58B39A2-CE7F-4EE4-A722-3DA4B34076FB}" type="pres">
      <dgm:prSet presAssocID="{B59E6613-316D-4A72-96E0-6C48E10466CE}" presName="parentTextArrow" presStyleLbl="node1" presStyleIdx="1" presStyleCnt="3"/>
      <dgm:spPr/>
    </dgm:pt>
    <dgm:pt modelId="{AA7E8179-9DFE-47A7-99CC-5AAB3E7CB617}" type="pres">
      <dgm:prSet presAssocID="{25E1C30D-0D45-4E28-8A22-2C23B597F6EB}" presName="sp" presStyleCnt="0"/>
      <dgm:spPr/>
    </dgm:pt>
    <dgm:pt modelId="{360B9706-3AD2-4D04-B45D-46734378D854}" type="pres">
      <dgm:prSet presAssocID="{C4646AA6-8A9E-49A5-B0B4-4D8DAA148353}" presName="arrowAndChildren" presStyleCnt="0"/>
      <dgm:spPr/>
    </dgm:pt>
    <dgm:pt modelId="{2B5BC0ED-4300-4F35-AB15-BA0E5DF9E0D2}" type="pres">
      <dgm:prSet presAssocID="{C4646AA6-8A9E-49A5-B0B4-4D8DAA148353}" presName="parentTextArrow" presStyleLbl="node1" presStyleIdx="2" presStyleCnt="3"/>
      <dgm:spPr/>
    </dgm:pt>
  </dgm:ptLst>
  <dgm:cxnLst>
    <dgm:cxn modelId="{5E87E009-A022-446F-ABC9-DDB0214B6503}" srcId="{3C67D9E1-4538-4575-81F7-663187157A8D}" destId="{B59E6613-316D-4A72-96E0-6C48E10466CE}" srcOrd="1" destOrd="0" parTransId="{6320BD53-8DFC-40E2-940F-F27DEB9AABDE}" sibTransId="{2300D5E9-75D6-41DF-9A90-FE023E237BFA}"/>
    <dgm:cxn modelId="{04CE051C-4615-4486-AF3D-746480554472}" type="presOf" srcId="{C4646AA6-8A9E-49A5-B0B4-4D8DAA148353}" destId="{2B5BC0ED-4300-4F35-AB15-BA0E5DF9E0D2}" srcOrd="0" destOrd="0" presId="urn:microsoft.com/office/officeart/2005/8/layout/process4"/>
    <dgm:cxn modelId="{8208C232-5349-4070-8EC7-6CF2820A5C7E}" srcId="{3C67D9E1-4538-4575-81F7-663187157A8D}" destId="{BCCAECC6-1149-41E8-9926-8D250D935DCE}" srcOrd="2" destOrd="0" parTransId="{58E5BD36-5B49-4408-BAB6-2074DBBA483D}" sibTransId="{03B65406-32C6-4D93-888D-95E65442A985}"/>
    <dgm:cxn modelId="{B9430D53-3E07-489D-899B-EFE3618AFEBA}" type="presOf" srcId="{BCCAECC6-1149-41E8-9926-8D250D935DCE}" destId="{09AA668F-A852-4541-9033-6264C228A969}" srcOrd="0" destOrd="0" presId="urn:microsoft.com/office/officeart/2005/8/layout/process4"/>
    <dgm:cxn modelId="{3DF51D82-3B31-4F97-BA9C-3744D19C97DE}" type="presOf" srcId="{B59E6613-316D-4A72-96E0-6C48E10466CE}" destId="{E58B39A2-CE7F-4EE4-A722-3DA4B34076FB}" srcOrd="0" destOrd="0" presId="urn:microsoft.com/office/officeart/2005/8/layout/process4"/>
    <dgm:cxn modelId="{9B4F9DC5-89D0-4E75-917C-C49E3CC19A23}" type="presOf" srcId="{3C67D9E1-4538-4575-81F7-663187157A8D}" destId="{7AAAFF80-A451-4E92-85B1-CE7AB985CD9B}" srcOrd="0" destOrd="0" presId="urn:microsoft.com/office/officeart/2005/8/layout/process4"/>
    <dgm:cxn modelId="{7C43F5F5-CC2A-4CC0-8606-A382801753EC}" srcId="{3C67D9E1-4538-4575-81F7-663187157A8D}" destId="{C4646AA6-8A9E-49A5-B0B4-4D8DAA148353}" srcOrd="0" destOrd="0" parTransId="{450A748C-7684-4B3D-857B-10ED25083CA5}" sibTransId="{25E1C30D-0D45-4E28-8A22-2C23B597F6EB}"/>
    <dgm:cxn modelId="{B0416908-9796-45FE-B145-5CAE5E7B08CA}" type="presParOf" srcId="{7AAAFF80-A451-4E92-85B1-CE7AB985CD9B}" destId="{8A6218A1-0D36-4231-8E62-8BC2B2844C02}" srcOrd="0" destOrd="0" presId="urn:microsoft.com/office/officeart/2005/8/layout/process4"/>
    <dgm:cxn modelId="{4C0A1963-4AB6-46FF-A217-016BE34212EE}" type="presParOf" srcId="{8A6218A1-0D36-4231-8E62-8BC2B2844C02}" destId="{09AA668F-A852-4541-9033-6264C228A969}" srcOrd="0" destOrd="0" presId="urn:microsoft.com/office/officeart/2005/8/layout/process4"/>
    <dgm:cxn modelId="{F0EBBDA4-E522-4AB1-92D0-0CD5374592A8}" type="presParOf" srcId="{7AAAFF80-A451-4E92-85B1-CE7AB985CD9B}" destId="{B6FE7B44-7160-4E71-A8EA-051032D6BE81}" srcOrd="1" destOrd="0" presId="urn:microsoft.com/office/officeart/2005/8/layout/process4"/>
    <dgm:cxn modelId="{848FE7ED-E1BB-4EDB-B8EC-C5C0ACC34580}" type="presParOf" srcId="{7AAAFF80-A451-4E92-85B1-CE7AB985CD9B}" destId="{C4CCC0A6-A068-40DD-BFA8-782CC2DAAB02}" srcOrd="2" destOrd="0" presId="urn:microsoft.com/office/officeart/2005/8/layout/process4"/>
    <dgm:cxn modelId="{A550C894-32C8-4A47-A051-153E6E4A0DED}" type="presParOf" srcId="{C4CCC0A6-A068-40DD-BFA8-782CC2DAAB02}" destId="{E58B39A2-CE7F-4EE4-A722-3DA4B34076FB}" srcOrd="0" destOrd="0" presId="urn:microsoft.com/office/officeart/2005/8/layout/process4"/>
    <dgm:cxn modelId="{CC41AA6F-0C7F-4360-8362-BA2D17C1B271}" type="presParOf" srcId="{7AAAFF80-A451-4E92-85B1-CE7AB985CD9B}" destId="{AA7E8179-9DFE-47A7-99CC-5AAB3E7CB617}" srcOrd="3" destOrd="0" presId="urn:microsoft.com/office/officeart/2005/8/layout/process4"/>
    <dgm:cxn modelId="{2B2CC004-F410-4485-BBF8-49DF6992D921}" type="presParOf" srcId="{7AAAFF80-A451-4E92-85B1-CE7AB985CD9B}" destId="{360B9706-3AD2-4D04-B45D-46734378D854}" srcOrd="4" destOrd="0" presId="urn:microsoft.com/office/officeart/2005/8/layout/process4"/>
    <dgm:cxn modelId="{2E4275D6-0BCB-4E47-A4AD-8F8B0B00807B}" type="presParOf" srcId="{360B9706-3AD2-4D04-B45D-46734378D854}" destId="{2B5BC0ED-4300-4F35-AB15-BA0E5DF9E0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47DAE6-9317-40B4-B5F3-F0A3C01142A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2A0E294A-9903-4B9F-9C29-A1B55B898FA8}">
      <dgm:prSet phldrT="[Text]"/>
      <dgm:spPr/>
      <dgm:t>
        <a:bodyPr/>
        <a:lstStyle/>
        <a:p>
          <a:r>
            <a:rPr lang="en-US" dirty="0"/>
            <a:t>School Development</a:t>
          </a:r>
        </a:p>
      </dgm:t>
    </dgm:pt>
    <dgm:pt modelId="{BE2B1060-AAB7-43A9-BE75-724ADD16B06E}" type="parTrans" cxnId="{6E1E1370-36CC-45FF-9744-BE071B326704}">
      <dgm:prSet/>
      <dgm:spPr/>
      <dgm:t>
        <a:bodyPr/>
        <a:lstStyle/>
        <a:p>
          <a:endParaRPr lang="en-US"/>
        </a:p>
      </dgm:t>
    </dgm:pt>
    <dgm:pt modelId="{F134DDAB-C9A2-4E2E-AF32-F9B10CA63B9B}" type="sibTrans" cxnId="{6E1E1370-36CC-45FF-9744-BE071B326704}">
      <dgm:prSet/>
      <dgm:spPr/>
      <dgm:t>
        <a:bodyPr/>
        <a:lstStyle/>
        <a:p>
          <a:endParaRPr lang="en-US"/>
        </a:p>
      </dgm:t>
    </dgm:pt>
    <dgm:pt modelId="{D620CCED-FBC9-47AB-B7BF-DCF657F26010}">
      <dgm:prSet phldrT="[Text]"/>
      <dgm:spPr/>
      <dgm:t>
        <a:bodyPr/>
        <a:lstStyle/>
        <a:p>
          <a:r>
            <a:rPr lang="en-US" dirty="0"/>
            <a:t>Subject Self Evaluation</a:t>
          </a:r>
        </a:p>
      </dgm:t>
    </dgm:pt>
    <dgm:pt modelId="{5502E798-7D96-47A2-814B-C69618552327}" type="parTrans" cxnId="{1213F261-5F25-4A11-B5AC-A545FCE50503}">
      <dgm:prSet/>
      <dgm:spPr/>
      <dgm:t>
        <a:bodyPr/>
        <a:lstStyle/>
        <a:p>
          <a:endParaRPr lang="en-US"/>
        </a:p>
      </dgm:t>
    </dgm:pt>
    <dgm:pt modelId="{38B32110-4791-40CB-A101-F92EAB76D6AD}" type="sibTrans" cxnId="{1213F261-5F25-4A11-B5AC-A545FCE50503}">
      <dgm:prSet/>
      <dgm:spPr/>
      <dgm:t>
        <a:bodyPr/>
        <a:lstStyle/>
        <a:p>
          <a:endParaRPr lang="en-US"/>
        </a:p>
      </dgm:t>
    </dgm:pt>
    <dgm:pt modelId="{DF06FEEA-E5C6-42BE-9E88-B638095C65A3}">
      <dgm:prSet phldrT="[Text]"/>
      <dgm:spPr/>
      <dgm:t>
        <a:bodyPr/>
        <a:lstStyle/>
        <a:p>
          <a:r>
            <a:rPr lang="en-US" dirty="0"/>
            <a:t>Professional Review</a:t>
          </a:r>
        </a:p>
      </dgm:t>
    </dgm:pt>
    <dgm:pt modelId="{2094DC59-D606-4E57-A661-A6706A488D23}" type="parTrans" cxnId="{69E00B86-A8ED-4BD6-9DD8-BEDDC4A32264}">
      <dgm:prSet/>
      <dgm:spPr/>
      <dgm:t>
        <a:bodyPr/>
        <a:lstStyle/>
        <a:p>
          <a:endParaRPr lang="en-US"/>
        </a:p>
      </dgm:t>
    </dgm:pt>
    <dgm:pt modelId="{4A88D919-BF1B-4295-B499-41EB3D23B397}" type="sibTrans" cxnId="{69E00B86-A8ED-4BD6-9DD8-BEDDC4A32264}">
      <dgm:prSet/>
      <dgm:spPr/>
      <dgm:t>
        <a:bodyPr/>
        <a:lstStyle/>
        <a:p>
          <a:endParaRPr lang="en-US"/>
        </a:p>
      </dgm:t>
    </dgm:pt>
    <dgm:pt modelId="{41D17B17-C2E3-43A8-8691-55B1DDC31182}" type="pres">
      <dgm:prSet presAssocID="{7247DAE6-9317-40B4-B5F3-F0A3C01142A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ACA471-ECB1-4F99-83B1-CD9F13D16A82}" type="pres">
      <dgm:prSet presAssocID="{2A0E294A-9903-4B9F-9C29-A1B55B898FA8}" presName="gear1" presStyleLbl="node1" presStyleIdx="0" presStyleCnt="3">
        <dgm:presLayoutVars>
          <dgm:chMax val="1"/>
          <dgm:bulletEnabled val="1"/>
        </dgm:presLayoutVars>
      </dgm:prSet>
      <dgm:spPr/>
    </dgm:pt>
    <dgm:pt modelId="{B0BEBDB7-1E8A-4D98-A142-17B802713852}" type="pres">
      <dgm:prSet presAssocID="{2A0E294A-9903-4B9F-9C29-A1B55B898FA8}" presName="gear1srcNode" presStyleLbl="node1" presStyleIdx="0" presStyleCnt="3"/>
      <dgm:spPr/>
    </dgm:pt>
    <dgm:pt modelId="{E5A02CDF-773C-445A-90D0-4476D821C7B5}" type="pres">
      <dgm:prSet presAssocID="{2A0E294A-9903-4B9F-9C29-A1B55B898FA8}" presName="gear1dstNode" presStyleLbl="node1" presStyleIdx="0" presStyleCnt="3"/>
      <dgm:spPr/>
    </dgm:pt>
    <dgm:pt modelId="{84D3641B-E8CF-430A-93C0-5BE654F6279A}" type="pres">
      <dgm:prSet presAssocID="{D620CCED-FBC9-47AB-B7BF-DCF657F26010}" presName="gear2" presStyleLbl="node1" presStyleIdx="1" presStyleCnt="3">
        <dgm:presLayoutVars>
          <dgm:chMax val="1"/>
          <dgm:bulletEnabled val="1"/>
        </dgm:presLayoutVars>
      </dgm:prSet>
      <dgm:spPr/>
    </dgm:pt>
    <dgm:pt modelId="{9BD22B5C-B6A0-45F8-97DD-F48DBD560508}" type="pres">
      <dgm:prSet presAssocID="{D620CCED-FBC9-47AB-B7BF-DCF657F26010}" presName="gear2srcNode" presStyleLbl="node1" presStyleIdx="1" presStyleCnt="3"/>
      <dgm:spPr/>
    </dgm:pt>
    <dgm:pt modelId="{08F7AEF7-F9A1-4A06-A4FC-C16C45BA8D0C}" type="pres">
      <dgm:prSet presAssocID="{D620CCED-FBC9-47AB-B7BF-DCF657F26010}" presName="gear2dstNode" presStyleLbl="node1" presStyleIdx="1" presStyleCnt="3"/>
      <dgm:spPr/>
    </dgm:pt>
    <dgm:pt modelId="{56127B66-EAE4-4E60-94CC-A34DD8784487}" type="pres">
      <dgm:prSet presAssocID="{DF06FEEA-E5C6-42BE-9E88-B638095C65A3}" presName="gear3" presStyleLbl="node1" presStyleIdx="2" presStyleCnt="3"/>
      <dgm:spPr/>
    </dgm:pt>
    <dgm:pt modelId="{9F210FC1-57D4-4E7B-B0AC-CDB65DB0264F}" type="pres">
      <dgm:prSet presAssocID="{DF06FEEA-E5C6-42BE-9E88-B638095C65A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18449DD-8DEE-4C7C-BD11-0DE06564013E}" type="pres">
      <dgm:prSet presAssocID="{DF06FEEA-E5C6-42BE-9E88-B638095C65A3}" presName="gear3srcNode" presStyleLbl="node1" presStyleIdx="2" presStyleCnt="3"/>
      <dgm:spPr/>
    </dgm:pt>
    <dgm:pt modelId="{794BFEFE-7171-4D3E-98C0-F093A3D936DA}" type="pres">
      <dgm:prSet presAssocID="{DF06FEEA-E5C6-42BE-9E88-B638095C65A3}" presName="gear3dstNode" presStyleLbl="node1" presStyleIdx="2" presStyleCnt="3"/>
      <dgm:spPr/>
    </dgm:pt>
    <dgm:pt modelId="{86536FA5-AE56-424D-9A27-F956606CA86A}" type="pres">
      <dgm:prSet presAssocID="{F134DDAB-C9A2-4E2E-AF32-F9B10CA63B9B}" presName="connector1" presStyleLbl="sibTrans2D1" presStyleIdx="0" presStyleCnt="3"/>
      <dgm:spPr/>
    </dgm:pt>
    <dgm:pt modelId="{23327C85-82D2-4450-A1B3-CF5CA835EA44}" type="pres">
      <dgm:prSet presAssocID="{38B32110-4791-40CB-A101-F92EAB76D6AD}" presName="connector2" presStyleLbl="sibTrans2D1" presStyleIdx="1" presStyleCnt="3"/>
      <dgm:spPr/>
    </dgm:pt>
    <dgm:pt modelId="{ED6B4C6D-A00E-497A-907D-B3D327522E14}" type="pres">
      <dgm:prSet presAssocID="{4A88D919-BF1B-4295-B499-41EB3D23B397}" presName="connector3" presStyleLbl="sibTrans2D1" presStyleIdx="2" presStyleCnt="3"/>
      <dgm:spPr/>
    </dgm:pt>
  </dgm:ptLst>
  <dgm:cxnLst>
    <dgm:cxn modelId="{42F36200-F0AF-4693-B8CA-D5D0B4E08AE1}" type="presOf" srcId="{DF06FEEA-E5C6-42BE-9E88-B638095C65A3}" destId="{9F210FC1-57D4-4E7B-B0AC-CDB65DB0264F}" srcOrd="1" destOrd="0" presId="urn:microsoft.com/office/officeart/2005/8/layout/gear1"/>
    <dgm:cxn modelId="{D1266314-0903-49D4-9448-844625EAC2C7}" type="presOf" srcId="{7247DAE6-9317-40B4-B5F3-F0A3C01142A6}" destId="{41D17B17-C2E3-43A8-8691-55B1DDC31182}" srcOrd="0" destOrd="0" presId="urn:microsoft.com/office/officeart/2005/8/layout/gear1"/>
    <dgm:cxn modelId="{090A1F15-EB10-4DAE-BE1B-4159E6C4196E}" type="presOf" srcId="{DF06FEEA-E5C6-42BE-9E88-B638095C65A3}" destId="{56127B66-EAE4-4E60-94CC-A34DD8784487}" srcOrd="0" destOrd="0" presId="urn:microsoft.com/office/officeart/2005/8/layout/gear1"/>
    <dgm:cxn modelId="{9395B91C-0DC9-4B3D-B22D-1DE3208CC9D1}" type="presOf" srcId="{F134DDAB-C9A2-4E2E-AF32-F9B10CA63B9B}" destId="{86536FA5-AE56-424D-9A27-F956606CA86A}" srcOrd="0" destOrd="0" presId="urn:microsoft.com/office/officeart/2005/8/layout/gear1"/>
    <dgm:cxn modelId="{8474D52D-BB31-440E-8479-C3E967B3E2E2}" type="presOf" srcId="{2A0E294A-9903-4B9F-9C29-A1B55B898FA8}" destId="{BDACA471-ECB1-4F99-83B1-CD9F13D16A82}" srcOrd="0" destOrd="0" presId="urn:microsoft.com/office/officeart/2005/8/layout/gear1"/>
    <dgm:cxn modelId="{7AC52E34-305D-4F06-A558-1E335B6901F2}" type="presOf" srcId="{DF06FEEA-E5C6-42BE-9E88-B638095C65A3}" destId="{794BFEFE-7171-4D3E-98C0-F093A3D936DA}" srcOrd="3" destOrd="0" presId="urn:microsoft.com/office/officeart/2005/8/layout/gear1"/>
    <dgm:cxn modelId="{634B2F3B-A8AF-49A9-B789-D7337DCB0473}" type="presOf" srcId="{4A88D919-BF1B-4295-B499-41EB3D23B397}" destId="{ED6B4C6D-A00E-497A-907D-B3D327522E14}" srcOrd="0" destOrd="0" presId="urn:microsoft.com/office/officeart/2005/8/layout/gear1"/>
    <dgm:cxn modelId="{57CBA25C-6E35-4CDC-82B7-BCCE0E4EE368}" type="presOf" srcId="{DF06FEEA-E5C6-42BE-9E88-B638095C65A3}" destId="{D18449DD-8DEE-4C7C-BD11-0DE06564013E}" srcOrd="2" destOrd="0" presId="urn:microsoft.com/office/officeart/2005/8/layout/gear1"/>
    <dgm:cxn modelId="{1213F261-5F25-4A11-B5AC-A545FCE50503}" srcId="{7247DAE6-9317-40B4-B5F3-F0A3C01142A6}" destId="{D620CCED-FBC9-47AB-B7BF-DCF657F26010}" srcOrd="1" destOrd="0" parTransId="{5502E798-7D96-47A2-814B-C69618552327}" sibTransId="{38B32110-4791-40CB-A101-F92EAB76D6AD}"/>
    <dgm:cxn modelId="{EFB8AE62-9D0E-43C1-A435-D3009DD67D58}" type="presOf" srcId="{D620CCED-FBC9-47AB-B7BF-DCF657F26010}" destId="{08F7AEF7-F9A1-4A06-A4FC-C16C45BA8D0C}" srcOrd="2" destOrd="0" presId="urn:microsoft.com/office/officeart/2005/8/layout/gear1"/>
    <dgm:cxn modelId="{6E1E1370-36CC-45FF-9744-BE071B326704}" srcId="{7247DAE6-9317-40B4-B5F3-F0A3C01142A6}" destId="{2A0E294A-9903-4B9F-9C29-A1B55B898FA8}" srcOrd="0" destOrd="0" parTransId="{BE2B1060-AAB7-43A9-BE75-724ADD16B06E}" sibTransId="{F134DDAB-C9A2-4E2E-AF32-F9B10CA63B9B}"/>
    <dgm:cxn modelId="{69E00B86-A8ED-4BD6-9DD8-BEDDC4A32264}" srcId="{7247DAE6-9317-40B4-B5F3-F0A3C01142A6}" destId="{DF06FEEA-E5C6-42BE-9E88-B638095C65A3}" srcOrd="2" destOrd="0" parTransId="{2094DC59-D606-4E57-A661-A6706A488D23}" sibTransId="{4A88D919-BF1B-4295-B499-41EB3D23B397}"/>
    <dgm:cxn modelId="{72F52894-50CD-4B97-A309-826816359F7F}" type="presOf" srcId="{38B32110-4791-40CB-A101-F92EAB76D6AD}" destId="{23327C85-82D2-4450-A1B3-CF5CA835EA44}" srcOrd="0" destOrd="0" presId="urn:microsoft.com/office/officeart/2005/8/layout/gear1"/>
    <dgm:cxn modelId="{8352D6D9-B6EB-4120-A5F9-714BBF012F7F}" type="presOf" srcId="{2A0E294A-9903-4B9F-9C29-A1B55B898FA8}" destId="{B0BEBDB7-1E8A-4D98-A142-17B802713852}" srcOrd="1" destOrd="0" presId="urn:microsoft.com/office/officeart/2005/8/layout/gear1"/>
    <dgm:cxn modelId="{23A480DC-F6BA-4DBD-996D-32ECB318A05B}" type="presOf" srcId="{2A0E294A-9903-4B9F-9C29-A1B55B898FA8}" destId="{E5A02CDF-773C-445A-90D0-4476D821C7B5}" srcOrd="2" destOrd="0" presId="urn:microsoft.com/office/officeart/2005/8/layout/gear1"/>
    <dgm:cxn modelId="{BCC26BEF-4A75-46C8-96A9-C53245E7272A}" type="presOf" srcId="{D620CCED-FBC9-47AB-B7BF-DCF657F26010}" destId="{84D3641B-E8CF-430A-93C0-5BE654F6279A}" srcOrd="0" destOrd="0" presId="urn:microsoft.com/office/officeart/2005/8/layout/gear1"/>
    <dgm:cxn modelId="{C24E62F5-8AD1-4D28-A33C-EF87DC034E47}" type="presOf" srcId="{D620CCED-FBC9-47AB-B7BF-DCF657F26010}" destId="{9BD22B5C-B6A0-45F8-97DD-F48DBD560508}" srcOrd="1" destOrd="0" presId="urn:microsoft.com/office/officeart/2005/8/layout/gear1"/>
    <dgm:cxn modelId="{CF13E484-EDEE-4E18-9178-83E196B77BCB}" type="presParOf" srcId="{41D17B17-C2E3-43A8-8691-55B1DDC31182}" destId="{BDACA471-ECB1-4F99-83B1-CD9F13D16A82}" srcOrd="0" destOrd="0" presId="urn:microsoft.com/office/officeart/2005/8/layout/gear1"/>
    <dgm:cxn modelId="{8D0F1EB8-4A04-4CFD-993C-95863EF8F839}" type="presParOf" srcId="{41D17B17-C2E3-43A8-8691-55B1DDC31182}" destId="{B0BEBDB7-1E8A-4D98-A142-17B802713852}" srcOrd="1" destOrd="0" presId="urn:microsoft.com/office/officeart/2005/8/layout/gear1"/>
    <dgm:cxn modelId="{C5A9D7B3-88FD-4981-9EFE-945523A40C9F}" type="presParOf" srcId="{41D17B17-C2E3-43A8-8691-55B1DDC31182}" destId="{E5A02CDF-773C-445A-90D0-4476D821C7B5}" srcOrd="2" destOrd="0" presId="urn:microsoft.com/office/officeart/2005/8/layout/gear1"/>
    <dgm:cxn modelId="{2F4146DE-2EE2-4CBC-93A1-8F9FC63F6BB7}" type="presParOf" srcId="{41D17B17-C2E3-43A8-8691-55B1DDC31182}" destId="{84D3641B-E8CF-430A-93C0-5BE654F6279A}" srcOrd="3" destOrd="0" presId="urn:microsoft.com/office/officeart/2005/8/layout/gear1"/>
    <dgm:cxn modelId="{B9433CEF-3F11-400F-A3D0-88379D4D83CA}" type="presParOf" srcId="{41D17B17-C2E3-43A8-8691-55B1DDC31182}" destId="{9BD22B5C-B6A0-45F8-97DD-F48DBD560508}" srcOrd="4" destOrd="0" presId="urn:microsoft.com/office/officeart/2005/8/layout/gear1"/>
    <dgm:cxn modelId="{E98C047B-1EDD-45B7-956C-49C93C13F7E7}" type="presParOf" srcId="{41D17B17-C2E3-43A8-8691-55B1DDC31182}" destId="{08F7AEF7-F9A1-4A06-A4FC-C16C45BA8D0C}" srcOrd="5" destOrd="0" presId="urn:microsoft.com/office/officeart/2005/8/layout/gear1"/>
    <dgm:cxn modelId="{94777079-F017-4BC0-90FE-6D8BE2516086}" type="presParOf" srcId="{41D17B17-C2E3-43A8-8691-55B1DDC31182}" destId="{56127B66-EAE4-4E60-94CC-A34DD8784487}" srcOrd="6" destOrd="0" presId="urn:microsoft.com/office/officeart/2005/8/layout/gear1"/>
    <dgm:cxn modelId="{A9B363FA-2183-48B5-B27B-C47F767A6E57}" type="presParOf" srcId="{41D17B17-C2E3-43A8-8691-55B1DDC31182}" destId="{9F210FC1-57D4-4E7B-B0AC-CDB65DB0264F}" srcOrd="7" destOrd="0" presId="urn:microsoft.com/office/officeart/2005/8/layout/gear1"/>
    <dgm:cxn modelId="{7871A46E-A391-4B1E-BFB8-D7F6F69EDE3F}" type="presParOf" srcId="{41D17B17-C2E3-43A8-8691-55B1DDC31182}" destId="{D18449DD-8DEE-4C7C-BD11-0DE06564013E}" srcOrd="8" destOrd="0" presId="urn:microsoft.com/office/officeart/2005/8/layout/gear1"/>
    <dgm:cxn modelId="{32B2E0F0-4579-4717-AAD0-B879A7C63BDC}" type="presParOf" srcId="{41D17B17-C2E3-43A8-8691-55B1DDC31182}" destId="{794BFEFE-7171-4D3E-98C0-F093A3D936DA}" srcOrd="9" destOrd="0" presId="urn:microsoft.com/office/officeart/2005/8/layout/gear1"/>
    <dgm:cxn modelId="{1E1C72EE-06A6-4262-9E8B-34B2672AD16F}" type="presParOf" srcId="{41D17B17-C2E3-43A8-8691-55B1DDC31182}" destId="{86536FA5-AE56-424D-9A27-F956606CA86A}" srcOrd="10" destOrd="0" presId="urn:microsoft.com/office/officeart/2005/8/layout/gear1"/>
    <dgm:cxn modelId="{251604CF-CCA9-4DD1-90AC-77790897283D}" type="presParOf" srcId="{41D17B17-C2E3-43A8-8691-55B1DDC31182}" destId="{23327C85-82D2-4450-A1B3-CF5CA835EA44}" srcOrd="11" destOrd="0" presId="urn:microsoft.com/office/officeart/2005/8/layout/gear1"/>
    <dgm:cxn modelId="{83856388-66F2-4768-BA7F-730FD1A990CC}" type="presParOf" srcId="{41D17B17-C2E3-43A8-8691-55B1DDC31182}" destId="{ED6B4C6D-A00E-497A-907D-B3D327522E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6EF7BF-53F7-4EA2-AE5B-8AB3D460B8C8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FFB4846-A235-4376-A8E8-2C2310B36D10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Learning Evaluations	</a:t>
          </a:r>
        </a:p>
      </dgm:t>
    </dgm:pt>
    <dgm:pt modelId="{CC4C50D2-4B88-4347-85EB-33FA758FBB64}" type="parTrans" cxnId="{F91CBFE7-6C14-40C9-8737-3CB168872829}">
      <dgm:prSet/>
      <dgm:spPr/>
      <dgm:t>
        <a:bodyPr/>
        <a:lstStyle/>
        <a:p>
          <a:endParaRPr lang="en-US"/>
        </a:p>
      </dgm:t>
    </dgm:pt>
    <dgm:pt modelId="{197B7855-8EA5-435F-A872-5488CEC0EB83}" type="sibTrans" cxnId="{F91CBFE7-6C14-40C9-8737-3CB168872829}">
      <dgm:prSet/>
      <dgm:spPr/>
      <dgm:t>
        <a:bodyPr/>
        <a:lstStyle/>
        <a:p>
          <a:endParaRPr lang="en-US"/>
        </a:p>
      </dgm:t>
    </dgm:pt>
    <dgm:pt modelId="{B8860D0C-AFD3-47D7-882A-5012699CE231}">
      <dgm:prSet phldrT="[Text]"/>
      <dgm:spPr/>
      <dgm:t>
        <a:bodyPr/>
        <a:lstStyle/>
        <a:p>
          <a:r>
            <a:rPr lang="en-US" dirty="0"/>
            <a:t>Student work</a:t>
          </a:r>
        </a:p>
      </dgm:t>
    </dgm:pt>
    <dgm:pt modelId="{2EDBA09A-9D1D-4D4F-A37B-81207311A7D6}" type="parTrans" cxnId="{E8CFE21A-F8AC-43D3-AC83-57F70A8DD620}">
      <dgm:prSet/>
      <dgm:spPr/>
      <dgm:t>
        <a:bodyPr/>
        <a:lstStyle/>
        <a:p>
          <a:endParaRPr lang="en-US"/>
        </a:p>
      </dgm:t>
    </dgm:pt>
    <dgm:pt modelId="{A826FCF0-50F4-4F1C-885C-07766B6B3104}" type="sibTrans" cxnId="{E8CFE21A-F8AC-43D3-AC83-57F70A8DD620}">
      <dgm:prSet/>
      <dgm:spPr/>
      <dgm:t>
        <a:bodyPr/>
        <a:lstStyle/>
        <a:p>
          <a:endParaRPr lang="en-US"/>
        </a:p>
      </dgm:t>
    </dgm:pt>
    <dgm:pt modelId="{9EA4106E-3A8F-4C4E-8F50-A37DD8BCEE24}">
      <dgm:prSet phldrT="[Text]"/>
      <dgm:spPr/>
      <dgm:t>
        <a:bodyPr/>
        <a:lstStyle/>
        <a:p>
          <a:r>
            <a:rPr lang="en-US" dirty="0"/>
            <a:t>Student Voice</a:t>
          </a:r>
        </a:p>
      </dgm:t>
    </dgm:pt>
    <dgm:pt modelId="{14AF5EA0-A0EB-4011-A68E-9030A74F2BFC}" type="parTrans" cxnId="{C064F568-4F74-4B18-8D80-881AB6C059DC}">
      <dgm:prSet/>
      <dgm:spPr/>
      <dgm:t>
        <a:bodyPr/>
        <a:lstStyle/>
        <a:p>
          <a:endParaRPr lang="en-US"/>
        </a:p>
      </dgm:t>
    </dgm:pt>
    <dgm:pt modelId="{4284B3CB-74E9-4292-94F7-87932A9C6E79}" type="sibTrans" cxnId="{C064F568-4F74-4B18-8D80-881AB6C059DC}">
      <dgm:prSet/>
      <dgm:spPr/>
      <dgm:t>
        <a:bodyPr/>
        <a:lstStyle/>
        <a:p>
          <a:endParaRPr lang="en-US"/>
        </a:p>
      </dgm:t>
    </dgm:pt>
    <dgm:pt modelId="{9071A92A-4A93-45F9-BB2F-F6A04DE798C7}">
      <dgm:prSet/>
      <dgm:spPr/>
      <dgm:t>
        <a:bodyPr/>
        <a:lstStyle/>
        <a:p>
          <a:r>
            <a:rPr lang="en-US" dirty="0"/>
            <a:t>Outcomes</a:t>
          </a:r>
        </a:p>
      </dgm:t>
    </dgm:pt>
    <dgm:pt modelId="{167C4EBB-6882-4376-A9CC-ADE35CA94A18}" type="parTrans" cxnId="{FDD176D9-5CF1-4184-B0E2-DDFD67EEBAC2}">
      <dgm:prSet/>
      <dgm:spPr/>
      <dgm:t>
        <a:bodyPr/>
        <a:lstStyle/>
        <a:p>
          <a:endParaRPr lang="en-US"/>
        </a:p>
      </dgm:t>
    </dgm:pt>
    <dgm:pt modelId="{4100E19A-1567-4A08-ABB1-987C4E3BDAEE}" type="sibTrans" cxnId="{FDD176D9-5CF1-4184-B0E2-DDFD67EEBAC2}">
      <dgm:prSet/>
      <dgm:spPr/>
      <dgm:t>
        <a:bodyPr/>
        <a:lstStyle/>
        <a:p>
          <a:endParaRPr lang="en-US"/>
        </a:p>
      </dgm:t>
    </dgm:pt>
    <dgm:pt modelId="{C7BF744F-D66D-42F9-8F5E-6616F327A422}" type="pres">
      <dgm:prSet presAssocID="{526EF7BF-53F7-4EA2-AE5B-8AB3D460B8C8}" presName="CompostProcess" presStyleCnt="0">
        <dgm:presLayoutVars>
          <dgm:dir/>
          <dgm:resizeHandles val="exact"/>
        </dgm:presLayoutVars>
      </dgm:prSet>
      <dgm:spPr/>
    </dgm:pt>
    <dgm:pt modelId="{195AAD39-A676-4B37-AD58-81BAECA062CB}" type="pres">
      <dgm:prSet presAssocID="{526EF7BF-53F7-4EA2-AE5B-8AB3D460B8C8}" presName="arrow" presStyleLbl="bgShp" presStyleIdx="0" presStyleCnt="1" custLinFactNeighborX="2396" custLinFactNeighborY="-18562"/>
      <dgm:spPr/>
    </dgm:pt>
    <dgm:pt modelId="{20B20308-4133-494E-BE0A-F2C9B4139E3C}" type="pres">
      <dgm:prSet presAssocID="{526EF7BF-53F7-4EA2-AE5B-8AB3D460B8C8}" presName="linearProcess" presStyleCnt="0"/>
      <dgm:spPr/>
    </dgm:pt>
    <dgm:pt modelId="{39A0EDDE-B03C-4FBA-95C4-694B46473FED}" type="pres">
      <dgm:prSet presAssocID="{1FFB4846-A235-4376-A8E8-2C2310B36D10}" presName="textNode" presStyleLbl="node1" presStyleIdx="0" presStyleCnt="4">
        <dgm:presLayoutVars>
          <dgm:bulletEnabled val="1"/>
        </dgm:presLayoutVars>
      </dgm:prSet>
      <dgm:spPr/>
    </dgm:pt>
    <dgm:pt modelId="{27508122-BDED-4BFE-A54C-7559F520B03D}" type="pres">
      <dgm:prSet presAssocID="{197B7855-8EA5-435F-A872-5488CEC0EB83}" presName="sibTrans" presStyleCnt="0"/>
      <dgm:spPr/>
    </dgm:pt>
    <dgm:pt modelId="{EC09D14E-1458-4ECF-AD83-0A67E90CA617}" type="pres">
      <dgm:prSet presAssocID="{B8860D0C-AFD3-47D7-882A-5012699CE231}" presName="textNode" presStyleLbl="node1" presStyleIdx="1" presStyleCnt="4">
        <dgm:presLayoutVars>
          <dgm:bulletEnabled val="1"/>
        </dgm:presLayoutVars>
      </dgm:prSet>
      <dgm:spPr/>
    </dgm:pt>
    <dgm:pt modelId="{B6C5C9F1-60C2-4DDD-BC36-B84ADA8B57A7}" type="pres">
      <dgm:prSet presAssocID="{A826FCF0-50F4-4F1C-885C-07766B6B3104}" presName="sibTrans" presStyleCnt="0"/>
      <dgm:spPr/>
    </dgm:pt>
    <dgm:pt modelId="{72378B3C-E6EE-45F4-8259-0F7F61F7413B}" type="pres">
      <dgm:prSet presAssocID="{9EA4106E-3A8F-4C4E-8F50-A37DD8BCEE24}" presName="textNode" presStyleLbl="node1" presStyleIdx="2" presStyleCnt="4">
        <dgm:presLayoutVars>
          <dgm:bulletEnabled val="1"/>
        </dgm:presLayoutVars>
      </dgm:prSet>
      <dgm:spPr/>
    </dgm:pt>
    <dgm:pt modelId="{966A3FA6-7A53-4D46-8187-497E84E2C04B}" type="pres">
      <dgm:prSet presAssocID="{4284B3CB-74E9-4292-94F7-87932A9C6E79}" presName="sibTrans" presStyleCnt="0"/>
      <dgm:spPr/>
    </dgm:pt>
    <dgm:pt modelId="{D8B3343D-C192-4641-A061-CECE2E26B739}" type="pres">
      <dgm:prSet presAssocID="{9071A92A-4A93-45F9-BB2F-F6A04DE798C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8CFE21A-F8AC-43D3-AC83-57F70A8DD620}" srcId="{526EF7BF-53F7-4EA2-AE5B-8AB3D460B8C8}" destId="{B8860D0C-AFD3-47D7-882A-5012699CE231}" srcOrd="1" destOrd="0" parTransId="{2EDBA09A-9D1D-4D4F-A37B-81207311A7D6}" sibTransId="{A826FCF0-50F4-4F1C-885C-07766B6B3104}"/>
    <dgm:cxn modelId="{C0969726-B2C7-4576-B4A2-CA750879A13F}" type="presOf" srcId="{9EA4106E-3A8F-4C4E-8F50-A37DD8BCEE24}" destId="{72378B3C-E6EE-45F4-8259-0F7F61F7413B}" srcOrd="0" destOrd="0" presId="urn:microsoft.com/office/officeart/2005/8/layout/hProcess9"/>
    <dgm:cxn modelId="{C064F568-4F74-4B18-8D80-881AB6C059DC}" srcId="{526EF7BF-53F7-4EA2-AE5B-8AB3D460B8C8}" destId="{9EA4106E-3A8F-4C4E-8F50-A37DD8BCEE24}" srcOrd="2" destOrd="0" parTransId="{14AF5EA0-A0EB-4011-A68E-9030A74F2BFC}" sibTransId="{4284B3CB-74E9-4292-94F7-87932A9C6E79}"/>
    <dgm:cxn modelId="{EBD20155-63D0-45ED-A1AB-C0ED7F4FB0B9}" type="presOf" srcId="{B8860D0C-AFD3-47D7-882A-5012699CE231}" destId="{EC09D14E-1458-4ECF-AD83-0A67E90CA617}" srcOrd="0" destOrd="0" presId="urn:microsoft.com/office/officeart/2005/8/layout/hProcess9"/>
    <dgm:cxn modelId="{E2102A93-450D-4730-926A-E5DBB3921B37}" type="presOf" srcId="{9071A92A-4A93-45F9-BB2F-F6A04DE798C7}" destId="{D8B3343D-C192-4641-A061-CECE2E26B739}" srcOrd="0" destOrd="0" presId="urn:microsoft.com/office/officeart/2005/8/layout/hProcess9"/>
    <dgm:cxn modelId="{515E7CCF-8F2E-4D04-BE96-31BA192927C9}" type="presOf" srcId="{526EF7BF-53F7-4EA2-AE5B-8AB3D460B8C8}" destId="{C7BF744F-D66D-42F9-8F5E-6616F327A422}" srcOrd="0" destOrd="0" presId="urn:microsoft.com/office/officeart/2005/8/layout/hProcess9"/>
    <dgm:cxn modelId="{FDD176D9-5CF1-4184-B0E2-DDFD67EEBAC2}" srcId="{526EF7BF-53F7-4EA2-AE5B-8AB3D460B8C8}" destId="{9071A92A-4A93-45F9-BB2F-F6A04DE798C7}" srcOrd="3" destOrd="0" parTransId="{167C4EBB-6882-4376-A9CC-ADE35CA94A18}" sibTransId="{4100E19A-1567-4A08-ABB1-987C4E3BDAEE}"/>
    <dgm:cxn modelId="{F91CBFE7-6C14-40C9-8737-3CB168872829}" srcId="{526EF7BF-53F7-4EA2-AE5B-8AB3D460B8C8}" destId="{1FFB4846-A235-4376-A8E8-2C2310B36D10}" srcOrd="0" destOrd="0" parTransId="{CC4C50D2-4B88-4347-85EB-33FA758FBB64}" sibTransId="{197B7855-8EA5-435F-A872-5488CEC0EB83}"/>
    <dgm:cxn modelId="{F2DDB5FC-2CBB-4BE2-AB7D-9F6B4AA0B7B5}" type="presOf" srcId="{1FFB4846-A235-4376-A8E8-2C2310B36D10}" destId="{39A0EDDE-B03C-4FBA-95C4-694B46473FED}" srcOrd="0" destOrd="0" presId="urn:microsoft.com/office/officeart/2005/8/layout/hProcess9"/>
    <dgm:cxn modelId="{85B36D0C-4221-4467-906B-1826C789D957}" type="presParOf" srcId="{C7BF744F-D66D-42F9-8F5E-6616F327A422}" destId="{195AAD39-A676-4B37-AD58-81BAECA062CB}" srcOrd="0" destOrd="0" presId="urn:microsoft.com/office/officeart/2005/8/layout/hProcess9"/>
    <dgm:cxn modelId="{5C0D520B-0F94-4F1C-A16E-34D55ECB3256}" type="presParOf" srcId="{C7BF744F-D66D-42F9-8F5E-6616F327A422}" destId="{20B20308-4133-494E-BE0A-F2C9B4139E3C}" srcOrd="1" destOrd="0" presId="urn:microsoft.com/office/officeart/2005/8/layout/hProcess9"/>
    <dgm:cxn modelId="{B0146303-A680-4B10-8ECB-4B96F6E4BDD9}" type="presParOf" srcId="{20B20308-4133-494E-BE0A-F2C9B4139E3C}" destId="{39A0EDDE-B03C-4FBA-95C4-694B46473FED}" srcOrd="0" destOrd="0" presId="urn:microsoft.com/office/officeart/2005/8/layout/hProcess9"/>
    <dgm:cxn modelId="{869873DC-5927-4147-B183-46C8B31302B8}" type="presParOf" srcId="{20B20308-4133-494E-BE0A-F2C9B4139E3C}" destId="{27508122-BDED-4BFE-A54C-7559F520B03D}" srcOrd="1" destOrd="0" presId="urn:microsoft.com/office/officeart/2005/8/layout/hProcess9"/>
    <dgm:cxn modelId="{0A9142EC-2177-4607-9AF0-43C912244964}" type="presParOf" srcId="{20B20308-4133-494E-BE0A-F2C9B4139E3C}" destId="{EC09D14E-1458-4ECF-AD83-0A67E90CA617}" srcOrd="2" destOrd="0" presId="urn:microsoft.com/office/officeart/2005/8/layout/hProcess9"/>
    <dgm:cxn modelId="{C0F4837B-E57D-4B8B-84DD-C6168EFAAF43}" type="presParOf" srcId="{20B20308-4133-494E-BE0A-F2C9B4139E3C}" destId="{B6C5C9F1-60C2-4DDD-BC36-B84ADA8B57A7}" srcOrd="3" destOrd="0" presId="urn:microsoft.com/office/officeart/2005/8/layout/hProcess9"/>
    <dgm:cxn modelId="{B7983BC1-2774-472D-AE7F-76914E135260}" type="presParOf" srcId="{20B20308-4133-494E-BE0A-F2C9B4139E3C}" destId="{72378B3C-E6EE-45F4-8259-0F7F61F7413B}" srcOrd="4" destOrd="0" presId="urn:microsoft.com/office/officeart/2005/8/layout/hProcess9"/>
    <dgm:cxn modelId="{D3B0FC14-6561-4739-AFB6-DDDEF4E9A23E}" type="presParOf" srcId="{20B20308-4133-494E-BE0A-F2C9B4139E3C}" destId="{966A3FA6-7A53-4D46-8187-497E84E2C04B}" srcOrd="5" destOrd="0" presId="urn:microsoft.com/office/officeart/2005/8/layout/hProcess9"/>
    <dgm:cxn modelId="{969B8442-04A4-41B5-8B28-DC20537FD154}" type="presParOf" srcId="{20B20308-4133-494E-BE0A-F2C9B4139E3C}" destId="{D8B3343D-C192-4641-A061-CECE2E26B73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267B0-1C4D-4FFA-9222-5B068BC8D081}">
      <dsp:nvSpPr>
        <dsp:cNvPr id="0" name=""/>
        <dsp:cNvSpPr/>
      </dsp:nvSpPr>
      <dsp:spPr>
        <a:xfrm>
          <a:off x="0" y="56801"/>
          <a:ext cx="5031485" cy="503148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420FE-7FE2-42FA-A960-EEE65573931A}">
      <dsp:nvSpPr>
        <dsp:cNvPr id="0" name=""/>
        <dsp:cNvSpPr/>
      </dsp:nvSpPr>
      <dsp:spPr>
        <a:xfrm>
          <a:off x="477991" y="534792"/>
          <a:ext cx="1962279" cy="1962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Founding Headteacher – provided the opportunity to think differently about systems/ structures</a:t>
          </a:r>
          <a:endParaRPr lang="en-US" sz="1200" kern="1200"/>
        </a:p>
      </dsp:txBody>
      <dsp:txXfrm>
        <a:off x="573782" y="630583"/>
        <a:ext cx="1770697" cy="1770697"/>
      </dsp:txXfrm>
    </dsp:sp>
    <dsp:sp modelId="{C2ADFD67-E0B5-4517-A55D-643717B3D863}">
      <dsp:nvSpPr>
        <dsp:cNvPr id="0" name=""/>
        <dsp:cNvSpPr/>
      </dsp:nvSpPr>
      <dsp:spPr>
        <a:xfrm>
          <a:off x="2591214" y="534792"/>
          <a:ext cx="1962279" cy="1962279"/>
        </a:xfrm>
        <a:prstGeom prst="roundRect">
          <a:avLst/>
        </a:prstGeom>
        <a:solidFill>
          <a:schemeClr val="accent2">
            <a:hueOff val="-265628"/>
            <a:satOff val="4257"/>
            <a:lumOff val="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Have been coaching for nearly 20 years</a:t>
          </a:r>
          <a:endParaRPr lang="en-US" sz="1200" kern="1200"/>
        </a:p>
      </dsp:txBody>
      <dsp:txXfrm>
        <a:off x="2687005" y="630583"/>
        <a:ext cx="1770697" cy="1770697"/>
      </dsp:txXfrm>
    </dsp:sp>
    <dsp:sp modelId="{62DC505A-9399-4E72-B3C7-714BCAC008E6}">
      <dsp:nvSpPr>
        <dsp:cNvPr id="0" name=""/>
        <dsp:cNvSpPr/>
      </dsp:nvSpPr>
      <dsp:spPr>
        <a:xfrm>
          <a:off x="477991" y="2648016"/>
          <a:ext cx="1962279" cy="1962279"/>
        </a:xfrm>
        <a:prstGeom prst="roundRect">
          <a:avLst/>
        </a:prstGeom>
        <a:solidFill>
          <a:schemeClr val="accent2">
            <a:hueOff val="-531255"/>
            <a:satOff val="8513"/>
            <a:lumOff val="7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Qualified Level 7 Senior Leader and Executive Coach</a:t>
          </a:r>
          <a:endParaRPr lang="en-US" sz="1200" kern="1200"/>
        </a:p>
      </dsp:txBody>
      <dsp:txXfrm>
        <a:off x="573782" y="2743807"/>
        <a:ext cx="1770697" cy="1770697"/>
      </dsp:txXfrm>
    </dsp:sp>
    <dsp:sp modelId="{74A01000-C94D-4AF9-A6D5-006208FE958D}">
      <dsp:nvSpPr>
        <dsp:cNvPr id="0" name=""/>
        <dsp:cNvSpPr/>
      </dsp:nvSpPr>
      <dsp:spPr>
        <a:xfrm>
          <a:off x="2591214" y="2648016"/>
          <a:ext cx="1962279" cy="1962279"/>
        </a:xfrm>
        <a:prstGeom prst="roundRec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JTFS has 1350 students Year 7 – Year 13</a:t>
          </a:r>
          <a:endParaRPr lang="en-US" sz="1200" kern="1200"/>
        </a:p>
      </dsp:txBody>
      <dsp:txXfrm>
        <a:off x="2687005" y="2743807"/>
        <a:ext cx="1770697" cy="1770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3611-4207-46B5-A1E8-0DF1702388D3}">
      <dsp:nvSpPr>
        <dsp:cNvPr id="0" name=""/>
        <dsp:cNvSpPr/>
      </dsp:nvSpPr>
      <dsp:spPr>
        <a:xfrm>
          <a:off x="3585623" y="44592"/>
          <a:ext cx="2318829" cy="23188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Teaching</a:t>
          </a:r>
          <a:endParaRPr lang="en-US" sz="1500" kern="1200" dirty="0"/>
        </a:p>
      </dsp:txBody>
      <dsp:txXfrm>
        <a:off x="3853180" y="356742"/>
        <a:ext cx="1783714" cy="735782"/>
      </dsp:txXfrm>
    </dsp:sp>
    <dsp:sp modelId="{5A86715A-95E9-4E59-8388-A2A1DB7D5215}">
      <dsp:nvSpPr>
        <dsp:cNvPr id="0" name=""/>
        <dsp:cNvSpPr/>
      </dsp:nvSpPr>
      <dsp:spPr>
        <a:xfrm>
          <a:off x="4714354" y="1070228"/>
          <a:ext cx="2318829" cy="23188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Counselling</a:t>
          </a:r>
        </a:p>
      </dsp:txBody>
      <dsp:txXfrm>
        <a:off x="5962954" y="1337786"/>
        <a:ext cx="891857" cy="1783714"/>
      </dsp:txXfrm>
    </dsp:sp>
    <dsp:sp modelId="{44F7F320-AE6A-4ACA-BF94-4B485F4BE6B8}">
      <dsp:nvSpPr>
        <dsp:cNvPr id="0" name=""/>
        <dsp:cNvSpPr/>
      </dsp:nvSpPr>
      <dsp:spPr>
        <a:xfrm>
          <a:off x="3585623" y="2095864"/>
          <a:ext cx="2318829" cy="23188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Coaching</a:t>
          </a:r>
          <a:endParaRPr lang="en-US" sz="3900" kern="1200" dirty="0"/>
        </a:p>
      </dsp:txBody>
      <dsp:txXfrm>
        <a:off x="3853180" y="3366761"/>
        <a:ext cx="1783714" cy="735782"/>
      </dsp:txXfrm>
    </dsp:sp>
    <dsp:sp modelId="{10C0462E-0D92-4127-8C1B-A082C3A61101}">
      <dsp:nvSpPr>
        <dsp:cNvPr id="0" name=""/>
        <dsp:cNvSpPr/>
      </dsp:nvSpPr>
      <dsp:spPr>
        <a:xfrm>
          <a:off x="2559987" y="1070228"/>
          <a:ext cx="2318829" cy="231882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Mentoring</a:t>
          </a:r>
          <a:endParaRPr lang="en-US" sz="900" kern="1200" dirty="0"/>
        </a:p>
      </dsp:txBody>
      <dsp:txXfrm>
        <a:off x="2738358" y="1337786"/>
        <a:ext cx="891857" cy="1783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D4F4-83D9-40FF-ACAC-D33D5605D0A4}">
      <dsp:nvSpPr>
        <dsp:cNvPr id="0" name=""/>
        <dsp:cNvSpPr/>
      </dsp:nvSpPr>
      <dsp:spPr>
        <a:xfrm>
          <a:off x="619" y="95119"/>
          <a:ext cx="2416945" cy="1450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Jumping in too soon – if they are silent, you may well have asked a challenging question that has made them think – let them!</a:t>
          </a:r>
          <a:endParaRPr lang="en-US" sz="1200" kern="1200"/>
        </a:p>
      </dsp:txBody>
      <dsp:txXfrm>
        <a:off x="619" y="95119"/>
        <a:ext cx="2416945" cy="1450167"/>
      </dsp:txXfrm>
    </dsp:sp>
    <dsp:sp modelId="{64FCDB35-7F8A-4C99-9408-42B8264E0E67}">
      <dsp:nvSpPr>
        <dsp:cNvPr id="0" name=""/>
        <dsp:cNvSpPr/>
      </dsp:nvSpPr>
      <dsp:spPr>
        <a:xfrm>
          <a:off x="2659260" y="95119"/>
          <a:ext cx="2416945" cy="14501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Complete their sentence…Let them struggle to find the right words, don’t try and guess what they want to say</a:t>
          </a:r>
          <a:endParaRPr lang="en-US" sz="1200" kern="1200"/>
        </a:p>
      </dsp:txBody>
      <dsp:txXfrm>
        <a:off x="2659260" y="95119"/>
        <a:ext cx="2416945" cy="1450167"/>
      </dsp:txXfrm>
    </dsp:sp>
    <dsp:sp modelId="{647F527A-25F2-404F-892A-7B821B56835D}">
      <dsp:nvSpPr>
        <dsp:cNvPr id="0" name=""/>
        <dsp:cNvSpPr/>
      </dsp:nvSpPr>
      <dsp:spPr>
        <a:xfrm>
          <a:off x="619" y="1786981"/>
          <a:ext cx="2416945" cy="1450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Guess difficult words – even if they change the word, it can be worth unpicking why…</a:t>
          </a:r>
          <a:endParaRPr lang="en-US" sz="1200" kern="1200"/>
        </a:p>
      </dsp:txBody>
      <dsp:txXfrm>
        <a:off x="619" y="1786981"/>
        <a:ext cx="2416945" cy="1450167"/>
      </dsp:txXfrm>
    </dsp:sp>
    <dsp:sp modelId="{F65C93EB-522C-41BD-8AC5-E8B09F176EE3}">
      <dsp:nvSpPr>
        <dsp:cNvPr id="0" name=""/>
        <dsp:cNvSpPr/>
      </dsp:nvSpPr>
      <dsp:spPr>
        <a:xfrm>
          <a:off x="2659260" y="1786981"/>
          <a:ext cx="2416945" cy="14501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Comparing ourselves – keep the focus on the coachee</a:t>
          </a:r>
          <a:endParaRPr lang="en-US" sz="1200" kern="1200"/>
        </a:p>
      </dsp:txBody>
      <dsp:txXfrm>
        <a:off x="2659260" y="1786981"/>
        <a:ext cx="2416945" cy="1450167"/>
      </dsp:txXfrm>
    </dsp:sp>
    <dsp:sp modelId="{D7C5C6C8-0485-486A-B43A-850969E35FCE}">
      <dsp:nvSpPr>
        <dsp:cNvPr id="0" name=""/>
        <dsp:cNvSpPr/>
      </dsp:nvSpPr>
      <dsp:spPr>
        <a:xfrm>
          <a:off x="619" y="3478843"/>
          <a:ext cx="2416945" cy="14501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Competition</a:t>
          </a:r>
          <a:endParaRPr lang="en-US" sz="1200" kern="1200"/>
        </a:p>
      </dsp:txBody>
      <dsp:txXfrm>
        <a:off x="619" y="3478843"/>
        <a:ext cx="2416945" cy="1450167"/>
      </dsp:txXfrm>
    </dsp:sp>
    <dsp:sp modelId="{F94CB65D-8F4B-4CB8-95A2-E9C6C32452ED}">
      <dsp:nvSpPr>
        <dsp:cNvPr id="0" name=""/>
        <dsp:cNvSpPr/>
      </dsp:nvSpPr>
      <dsp:spPr>
        <a:xfrm>
          <a:off x="2659260" y="3478843"/>
          <a:ext cx="2416945" cy="1450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Doodling</a:t>
          </a:r>
          <a:endParaRPr lang="en-US" sz="1200" kern="1200"/>
        </a:p>
      </dsp:txBody>
      <dsp:txXfrm>
        <a:off x="2659260" y="3478843"/>
        <a:ext cx="2416945" cy="1450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A668F-A852-4541-9033-6264C228A969}">
      <dsp:nvSpPr>
        <dsp:cNvPr id="0" name=""/>
        <dsp:cNvSpPr/>
      </dsp:nvSpPr>
      <dsp:spPr>
        <a:xfrm>
          <a:off x="0" y="3872980"/>
          <a:ext cx="5031485" cy="1271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Avoid leading questions</a:t>
          </a:r>
          <a:endParaRPr lang="en-US" sz="1500" kern="1200"/>
        </a:p>
      </dsp:txBody>
      <dsp:txXfrm>
        <a:off x="0" y="3872980"/>
        <a:ext cx="5031485" cy="1271198"/>
      </dsp:txXfrm>
    </dsp:sp>
    <dsp:sp modelId="{E58B39A2-CE7F-4EE4-A722-3DA4B34076FB}">
      <dsp:nvSpPr>
        <dsp:cNvPr id="0" name=""/>
        <dsp:cNvSpPr/>
      </dsp:nvSpPr>
      <dsp:spPr>
        <a:xfrm rot="10800000">
          <a:off x="0" y="1936944"/>
          <a:ext cx="5031485" cy="1955103"/>
        </a:xfrm>
        <a:prstGeom prst="upArrowCallout">
          <a:avLst/>
        </a:prstGeom>
        <a:solidFill>
          <a:schemeClr val="accent2">
            <a:hueOff val="-398442"/>
            <a:satOff val="6385"/>
            <a:lumOff val="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Change Why? to What?</a:t>
          </a:r>
          <a:endParaRPr lang="en-US" sz="1500" kern="1200"/>
        </a:p>
      </dsp:txBody>
      <dsp:txXfrm rot="10800000">
        <a:off x="0" y="1936944"/>
        <a:ext cx="5031485" cy="1270367"/>
      </dsp:txXfrm>
    </dsp:sp>
    <dsp:sp modelId="{2B5BC0ED-4300-4F35-AB15-BA0E5DF9E0D2}">
      <dsp:nvSpPr>
        <dsp:cNvPr id="0" name=""/>
        <dsp:cNvSpPr/>
      </dsp:nvSpPr>
      <dsp:spPr>
        <a:xfrm rot="10800000">
          <a:off x="0" y="909"/>
          <a:ext cx="5031485" cy="1955103"/>
        </a:xfrm>
        <a:prstGeom prst="upArrowCallout">
          <a:avLst/>
        </a:prstGeom>
        <a:solidFill>
          <a:schemeClr val="accent2">
            <a:hueOff val="-796883"/>
            <a:satOff val="12770"/>
            <a:lumOff val="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Intent – do you want clarity? An opportunity for them to think things through? Do you want information?</a:t>
          </a:r>
          <a:endParaRPr lang="en-US" sz="1500" kern="1200"/>
        </a:p>
      </dsp:txBody>
      <dsp:txXfrm rot="10800000">
        <a:off x="0" y="909"/>
        <a:ext cx="5031485" cy="1270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CA471-ECB1-4F99-83B1-CD9F13D16A82}">
      <dsp:nvSpPr>
        <dsp:cNvPr id="0" name=""/>
        <dsp:cNvSpPr/>
      </dsp:nvSpPr>
      <dsp:spPr>
        <a:xfrm>
          <a:off x="3572173" y="1986289"/>
          <a:ext cx="2427686" cy="2427686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School Development</a:t>
          </a:r>
        </a:p>
      </dsp:txBody>
      <dsp:txXfrm>
        <a:off x="4060246" y="2554963"/>
        <a:ext cx="1451540" cy="1247881"/>
      </dsp:txXfrm>
    </dsp:sp>
    <dsp:sp modelId="{84D3641B-E8CF-430A-93C0-5BE654F6279A}">
      <dsp:nvSpPr>
        <dsp:cNvPr id="0" name=""/>
        <dsp:cNvSpPr/>
      </dsp:nvSpPr>
      <dsp:spPr>
        <a:xfrm>
          <a:off x="2159700" y="1412472"/>
          <a:ext cx="1765590" cy="1765590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Subject Self Evaluation</a:t>
          </a:r>
        </a:p>
      </dsp:txBody>
      <dsp:txXfrm>
        <a:off x="2604193" y="1859651"/>
        <a:ext cx="876604" cy="871232"/>
      </dsp:txXfrm>
    </dsp:sp>
    <dsp:sp modelId="{56127B66-EAE4-4E60-94CC-A34DD8784487}">
      <dsp:nvSpPr>
        <dsp:cNvPr id="0" name=""/>
        <dsp:cNvSpPr/>
      </dsp:nvSpPr>
      <dsp:spPr>
        <a:xfrm rot="20700000">
          <a:off x="3148611" y="194395"/>
          <a:ext cx="1729918" cy="1729918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Professional Review</a:t>
          </a:r>
        </a:p>
      </dsp:txBody>
      <dsp:txXfrm rot="-20700000">
        <a:off x="3528033" y="573816"/>
        <a:ext cx="971074" cy="971074"/>
      </dsp:txXfrm>
    </dsp:sp>
    <dsp:sp modelId="{86536FA5-AE56-424D-9A27-F956606CA86A}">
      <dsp:nvSpPr>
        <dsp:cNvPr id="0" name=""/>
        <dsp:cNvSpPr/>
      </dsp:nvSpPr>
      <dsp:spPr>
        <a:xfrm>
          <a:off x="3387915" y="1618581"/>
          <a:ext cx="3107439" cy="3107439"/>
        </a:xfrm>
        <a:prstGeom prst="circularArrow">
          <a:avLst>
            <a:gd name="adj1" fmla="val 4687"/>
            <a:gd name="adj2" fmla="val 299029"/>
            <a:gd name="adj3" fmla="val 2521206"/>
            <a:gd name="adj4" fmla="val 15850460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27C85-82D2-4450-A1B3-CF5CA835EA44}">
      <dsp:nvSpPr>
        <dsp:cNvPr id="0" name=""/>
        <dsp:cNvSpPr/>
      </dsp:nvSpPr>
      <dsp:spPr>
        <a:xfrm>
          <a:off x="1847018" y="1020871"/>
          <a:ext cx="2257748" cy="22577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0"/>
            <a:satOff val="-4447"/>
            <a:lumOff val="183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B4C6D-A00E-497A-907D-B3D327522E14}">
      <dsp:nvSpPr>
        <dsp:cNvPr id="0" name=""/>
        <dsp:cNvSpPr/>
      </dsp:nvSpPr>
      <dsp:spPr>
        <a:xfrm>
          <a:off x="2748463" y="-185464"/>
          <a:ext cx="2434307" cy="24343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0"/>
            <a:satOff val="-8893"/>
            <a:lumOff val="367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AAD39-A676-4B37-AD58-81BAECA062CB}">
      <dsp:nvSpPr>
        <dsp:cNvPr id="0" name=""/>
        <dsp:cNvSpPr/>
      </dsp:nvSpPr>
      <dsp:spPr>
        <a:xfrm>
          <a:off x="775134" y="0"/>
          <a:ext cx="6908800" cy="541866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0EDDE-B03C-4FBA-95C4-694B46473FED}">
      <dsp:nvSpPr>
        <dsp:cNvPr id="0" name=""/>
        <dsp:cNvSpPr/>
      </dsp:nvSpPr>
      <dsp:spPr>
        <a:xfrm>
          <a:off x="4067" y="1625600"/>
          <a:ext cx="1956593" cy="216746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Learning Evaluations	</a:t>
          </a:r>
        </a:p>
      </dsp:txBody>
      <dsp:txXfrm>
        <a:off x="99580" y="1721113"/>
        <a:ext cx="1765567" cy="1976440"/>
      </dsp:txXfrm>
    </dsp:sp>
    <dsp:sp modelId="{EC09D14E-1458-4ECF-AD83-0A67E90CA617}">
      <dsp:nvSpPr>
        <dsp:cNvPr id="0" name=""/>
        <dsp:cNvSpPr/>
      </dsp:nvSpPr>
      <dsp:spPr>
        <a:xfrm>
          <a:off x="2058491" y="1625600"/>
          <a:ext cx="1956593" cy="216746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work</a:t>
          </a:r>
        </a:p>
      </dsp:txBody>
      <dsp:txXfrm>
        <a:off x="2154004" y="1721113"/>
        <a:ext cx="1765567" cy="1976440"/>
      </dsp:txXfrm>
    </dsp:sp>
    <dsp:sp modelId="{72378B3C-E6EE-45F4-8259-0F7F61F7413B}">
      <dsp:nvSpPr>
        <dsp:cNvPr id="0" name=""/>
        <dsp:cNvSpPr/>
      </dsp:nvSpPr>
      <dsp:spPr>
        <a:xfrm>
          <a:off x="4112914" y="1625600"/>
          <a:ext cx="1956593" cy="216746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 Voice</a:t>
          </a:r>
        </a:p>
      </dsp:txBody>
      <dsp:txXfrm>
        <a:off x="4208427" y="1721113"/>
        <a:ext cx="1765567" cy="1976440"/>
      </dsp:txXfrm>
    </dsp:sp>
    <dsp:sp modelId="{D8B3343D-C192-4641-A061-CECE2E26B739}">
      <dsp:nvSpPr>
        <dsp:cNvPr id="0" name=""/>
        <dsp:cNvSpPr/>
      </dsp:nvSpPr>
      <dsp:spPr>
        <a:xfrm>
          <a:off x="6167338" y="1625600"/>
          <a:ext cx="1956593" cy="216746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Outcomes</a:t>
          </a:r>
        </a:p>
      </dsp:txBody>
      <dsp:txXfrm>
        <a:off x="6262851" y="1721113"/>
        <a:ext cx="1765567" cy="197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64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5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4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2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6/16/2025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4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92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7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8863B-5A3E-A1DF-150D-57037272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r>
              <a:rPr lang="en-GB"/>
              <a:t>Coaching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906C4-1023-9F08-A559-51C362C46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1" y="4412974"/>
            <a:ext cx="5274859" cy="1576188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How does it link to Professional Review and Self Evaluation?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sz="1300" i="1" dirty="0"/>
              <a:t>Sue Atkinson – Headteacher John Taylor Free School</a:t>
            </a: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25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622FE-80B8-D770-C371-C715C587A2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59" r="28954" b="2"/>
          <a:stretch>
            <a:fillRect/>
          </a:stretch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41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C17F-9EA7-76D2-1041-4AB4BF0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0B917-74C1-5737-1565-D8984C495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Eye Contact</a:t>
            </a:r>
          </a:p>
          <a:p>
            <a:pPr marL="0" indent="0">
              <a:buNone/>
            </a:pPr>
            <a:r>
              <a:rPr lang="en-GB" dirty="0"/>
              <a:t>Facial expression</a:t>
            </a:r>
          </a:p>
          <a:p>
            <a:pPr marL="0" indent="0">
              <a:buNone/>
            </a:pPr>
            <a:r>
              <a:rPr lang="en-GB" dirty="0"/>
              <a:t>Posture – when do you fidget?</a:t>
            </a:r>
          </a:p>
          <a:p>
            <a:pPr marL="0" indent="0">
              <a:buNone/>
            </a:pPr>
            <a:r>
              <a:rPr lang="en-GB" dirty="0"/>
              <a:t>Sounds</a:t>
            </a:r>
          </a:p>
          <a:p>
            <a:pPr marL="0" indent="0">
              <a:buNone/>
            </a:pPr>
            <a:r>
              <a:rPr lang="en-GB" dirty="0"/>
              <a:t>Voice Volume </a:t>
            </a:r>
          </a:p>
          <a:p>
            <a:pPr marL="0" indent="0">
              <a:buNone/>
            </a:pPr>
            <a:r>
              <a:rPr lang="en-GB" dirty="0"/>
              <a:t>Stay quiet – manage the silence</a:t>
            </a:r>
          </a:p>
          <a:p>
            <a:pPr marL="0" indent="0">
              <a:buNone/>
            </a:pPr>
            <a:r>
              <a:rPr lang="en-GB" dirty="0"/>
              <a:t>Match the energy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F431D-36B3-F4AF-82DB-B5169458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10000"/>
          </a:bodyPr>
          <a:lstStyle/>
          <a:p>
            <a:r>
              <a:rPr lang="en-GB" dirty="0"/>
              <a:t>Who is actively listening?  </a:t>
            </a:r>
          </a:p>
          <a:p>
            <a:r>
              <a:rPr lang="en-GB" dirty="0"/>
              <a:t>How do you know? </a:t>
            </a:r>
          </a:p>
          <a:p>
            <a:r>
              <a:rPr lang="en-GB" dirty="0"/>
              <a:t>What is their body language?  </a:t>
            </a:r>
          </a:p>
          <a:p>
            <a:r>
              <a:rPr lang="en-GB" dirty="0"/>
              <a:t>Who leans in?  </a:t>
            </a:r>
          </a:p>
          <a:p>
            <a:r>
              <a:rPr lang="en-GB" dirty="0"/>
              <a:t>Who looks around? </a:t>
            </a:r>
          </a:p>
          <a:p>
            <a:r>
              <a:rPr lang="en-GB" dirty="0"/>
              <a:t>Who is doing something else during the conversation?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71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C04A37-EF4F-FD39-1A9F-E9AD878D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en-GB"/>
              <a:t>Avoid!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54600F-E081-E648-EC5A-F152C3540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752648"/>
              </p:ext>
            </p:extLst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549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E2998-D289-BDED-B41D-4DB6F4E0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en-GB" dirty="0"/>
              <a:t>Effective Questions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C8C13B-47E4-E74C-3A1C-E863D0E7B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392011"/>
              </p:ext>
            </p:extLst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36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2D17A8-2FF4-8784-BBDB-557C3B498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875" y="2640364"/>
            <a:ext cx="4775836" cy="32937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are you finding keeping to assessment deadlines difficult?</a:t>
            </a:r>
          </a:p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did you get into a difficult conversation with the parent?</a:t>
            </a:r>
          </a:p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are you not following our feedback policy?</a:t>
            </a:r>
          </a:p>
          <a:p>
            <a:pPr marL="0" indent="0">
              <a:buNone/>
            </a:pPr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Why did you respond in that way to that member of staff?</a:t>
            </a: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06224A-D48C-09DB-1A89-D760AB77C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6015" y="2497489"/>
            <a:ext cx="5014010" cy="3436586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barriers do you face with the assessment deadlines? What makes it difficult for you?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Talk to me about the situation with the parent yesterday? What made the situation challenging?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Tell me your thoughts on the feedback policy?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Can you talk me through the conversation with Mrs Y yesterday?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0FD85-4FA9-61D5-6098-DF0D0210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“Why” to “What”</a:t>
            </a:r>
          </a:p>
        </p:txBody>
      </p:sp>
    </p:spTree>
    <p:extLst>
      <p:ext uri="{BB962C8B-B14F-4D97-AF65-F5344CB8AC3E}">
        <p14:creationId xmlns:p14="http://schemas.microsoft.com/office/powerpoint/2010/main" val="39981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2F0B-8B70-7D8F-3DE3-8A148B85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Coaching to Self Evaluation and Professional Review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5AF41B3-CF73-344B-73D3-7B9031AF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097601"/>
              </p:ext>
            </p:extLst>
          </p:nvPr>
        </p:nvGraphicFramePr>
        <p:xfrm>
          <a:off x="-677950" y="2236206"/>
          <a:ext cx="7585744" cy="441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7405CA-D8F1-B2D1-FFC1-57152D8BBA5A}"/>
              </a:ext>
            </a:extLst>
          </p:cNvPr>
          <p:cNvSpPr txBox="1"/>
          <p:nvPr/>
        </p:nvSpPr>
        <p:spPr>
          <a:xfrm>
            <a:off x="7034542" y="3039187"/>
            <a:ext cx="4146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It starts with self</a:t>
            </a:r>
          </a:p>
          <a:p>
            <a:endParaRPr lang="en-GB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Which build into teams</a:t>
            </a:r>
          </a:p>
          <a:p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Which creates the school approach</a:t>
            </a:r>
          </a:p>
          <a:p>
            <a:pPr marL="0" indent="0">
              <a:buNone/>
            </a:pPr>
            <a:endParaRPr lang="en-GB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Each of these has to be effective, accurate and robust</a:t>
            </a:r>
          </a:p>
        </p:txBody>
      </p:sp>
    </p:spTree>
    <p:extLst>
      <p:ext uri="{BB962C8B-B14F-4D97-AF65-F5344CB8AC3E}">
        <p14:creationId xmlns:p14="http://schemas.microsoft.com/office/powerpoint/2010/main" val="25877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A4E0-76BA-064D-880C-4EDA2692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Professional Review (not performance management)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E5F7-9AC1-CBFC-3BC6-6D88DD99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1" y="2312276"/>
            <a:ext cx="5422120" cy="3651504"/>
          </a:xfrm>
        </p:spPr>
        <p:txBody>
          <a:bodyPr/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Open and transparent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Typicality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Published questions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Career Development Pathways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Be Curious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Evidence is there?</a:t>
            </a:r>
          </a:p>
        </p:txBody>
      </p:sp>
      <p:pic>
        <p:nvPicPr>
          <p:cNvPr id="4" name="Picture 3" descr="Steps against a white wall">
            <a:extLst>
              <a:ext uri="{FF2B5EF4-FFF2-40B4-BE49-F238E27FC236}">
                <a16:creationId xmlns:a16="http://schemas.microsoft.com/office/drawing/2014/main" id="{D1F6C8F6-81F2-D767-09D8-D83BB8AB5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56" y="3037397"/>
            <a:ext cx="4359866" cy="290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67CC25-1629-6B75-F2ED-A6BB78C56BD7}"/>
              </a:ext>
            </a:extLst>
          </p:cNvPr>
          <p:cNvSpPr txBox="1"/>
          <p:nvPr/>
        </p:nvSpPr>
        <p:spPr>
          <a:xfrm>
            <a:off x="5676900" y="6105525"/>
            <a:ext cx="1442956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Solid Floor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3C2B2-7923-290B-3DEB-E6A0F69E7E62}"/>
              </a:ext>
            </a:extLst>
          </p:cNvPr>
          <p:cNvSpPr txBox="1"/>
          <p:nvPr/>
        </p:nvSpPr>
        <p:spPr>
          <a:xfrm>
            <a:off x="10506075" y="2526320"/>
            <a:ext cx="1353965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No Ceiling</a:t>
            </a:r>
          </a:p>
        </p:txBody>
      </p:sp>
    </p:spTree>
    <p:extLst>
      <p:ext uri="{BB962C8B-B14F-4D97-AF65-F5344CB8AC3E}">
        <p14:creationId xmlns:p14="http://schemas.microsoft.com/office/powerpoint/2010/main" val="161645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C094-076A-9E97-7AC6-03B40BC6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Evaluation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E76442-1BA1-E1E4-EB9A-7384F4F1A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241344"/>
              </p:ext>
            </p:extLst>
          </p:nvPr>
        </p:nvGraphicFramePr>
        <p:xfrm>
          <a:off x="90978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54F59F-D223-32FF-36DA-8DF1F6D40520}"/>
              </a:ext>
            </a:extLst>
          </p:cNvPr>
          <p:cNvSpPr txBox="1"/>
          <p:nvPr/>
        </p:nvSpPr>
        <p:spPr>
          <a:xfrm>
            <a:off x="9318567" y="3773977"/>
            <a:ext cx="277409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Subject Self Evaluation Summary per half term</a:t>
            </a:r>
          </a:p>
        </p:txBody>
      </p:sp>
    </p:spTree>
    <p:extLst>
      <p:ext uri="{BB962C8B-B14F-4D97-AF65-F5344CB8AC3E}">
        <p14:creationId xmlns:p14="http://schemas.microsoft.com/office/powerpoint/2010/main" val="96251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7E19A-749C-B0ED-CDF4-26117EF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7" y="442913"/>
            <a:ext cx="6084557" cy="1639888"/>
          </a:xfrm>
        </p:spPr>
        <p:txBody>
          <a:bodyPr anchor="b">
            <a:normAutofit/>
          </a:bodyPr>
          <a:lstStyle/>
          <a:p>
            <a:r>
              <a:rPr lang="en-GB" dirty="0"/>
              <a:t>Self Evaluation: Making it accurate and robust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CA64A-7F04-09F7-576E-A1C90238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183986" cy="3651250"/>
          </a:xfrm>
        </p:spPr>
        <p:txBody>
          <a:bodyPr>
            <a:normAutofit/>
          </a:bodyPr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colleagues in subject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Line Manager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With other subject teams</a:t>
            </a: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Other schools (locality or Trust)</a:t>
            </a:r>
          </a:p>
          <a:p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External validation</a:t>
            </a:r>
          </a:p>
          <a:p>
            <a:endParaRPr lang="en-GB" dirty="0"/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DB446-5B90-7131-E607-727CFA08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49" y="2948410"/>
            <a:ext cx="3249406" cy="9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8D44-868F-7525-BD65-67D00FC0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DCE1-B50F-62B9-0E1C-F4F7EBC5A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4018833" cy="3651504"/>
          </a:xfrm>
        </p:spPr>
        <p:txBody>
          <a:bodyPr/>
          <a:lstStyle/>
          <a:p>
            <a:r>
              <a:rPr lang="en-GB" dirty="0"/>
              <a:t>Being human</a:t>
            </a:r>
          </a:p>
          <a:p>
            <a:r>
              <a:rPr lang="en-GB" dirty="0"/>
              <a:t>Being humble</a:t>
            </a:r>
          </a:p>
          <a:p>
            <a:r>
              <a:rPr lang="en-GB" dirty="0"/>
              <a:t>Being respectful</a:t>
            </a:r>
          </a:p>
          <a:p>
            <a:endParaRPr lang="en-GB" dirty="0"/>
          </a:p>
          <a:p>
            <a:r>
              <a:rPr lang="en-GB" dirty="0"/>
              <a:t>Having integrity</a:t>
            </a:r>
          </a:p>
          <a:p>
            <a:endParaRPr lang="en-GB" dirty="0"/>
          </a:p>
          <a:p>
            <a:r>
              <a:rPr lang="en-GB" dirty="0"/>
              <a:t>Be curious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2A14F9-7EC8-1E00-31C8-91803DBFF8EE}"/>
              </a:ext>
            </a:extLst>
          </p:cNvPr>
          <p:cNvSpPr txBox="1">
            <a:spLocks/>
          </p:cNvSpPr>
          <p:nvPr/>
        </p:nvSpPr>
        <p:spPr>
          <a:xfrm>
            <a:off x="7016435" y="2506662"/>
            <a:ext cx="4328311" cy="33418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“Every successful individual knows that his or her achievement depends on a community of people working together”</a:t>
            </a:r>
          </a:p>
          <a:p>
            <a:pPr algn="r"/>
            <a:r>
              <a:rPr lang="en-GB" dirty="0"/>
              <a:t>Paul Ryan</a:t>
            </a:r>
          </a:p>
        </p:txBody>
      </p:sp>
    </p:spTree>
    <p:extLst>
      <p:ext uri="{BB962C8B-B14F-4D97-AF65-F5344CB8AC3E}">
        <p14:creationId xmlns:p14="http://schemas.microsoft.com/office/powerpoint/2010/main" val="215726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82C5-2DB3-F391-27F5-548889C1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egoe UI Light" panose="020B0502040204020203" pitchFamily="34" charset="0"/>
                <a:cs typeface="Segoe UI Light" panose="020B0502040204020203" pitchFamily="34" charset="0"/>
              </a:rPr>
              <a:t>Making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9486-1D9E-81A7-7250-7A29D3CA3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… is one where coaching is the predominant style of managing and working together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Where a commitment to grow the organisation is embedded in a parallel commitment to grow the people within the organisation</a:t>
            </a:r>
          </a:p>
          <a:p>
            <a:pPr marL="0" indent="0" algn="r">
              <a:buNone/>
            </a:pPr>
            <a:r>
              <a:rPr lang="en-GB" dirty="0"/>
              <a:t>Van </a:t>
            </a:r>
            <a:r>
              <a:rPr lang="en-GB" dirty="0" err="1"/>
              <a:t>Nieuwerburgh</a:t>
            </a:r>
            <a:endParaRPr lang="en-GB" dirty="0"/>
          </a:p>
          <a:p>
            <a:pPr marL="0" indent="0" algn="r">
              <a:buNone/>
            </a:pPr>
            <a:r>
              <a:rPr lang="en-GB" dirty="0"/>
              <a:t>(2018)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77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933C8-470B-644A-01CD-2C50D481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en-GB" sz="3000"/>
              <a:t>Context Information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997FE38-E31E-0AC2-8F90-3A7492C8B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417520"/>
              </p:ext>
            </p:extLst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8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F8125270-902F-E10C-A8B3-EE004815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4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2F52-CF28-118B-CBA2-F6D9F79F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0210" y="2239204"/>
            <a:ext cx="3633747" cy="1834856"/>
          </a:xfrm>
        </p:spPr>
        <p:txBody>
          <a:bodyPr>
            <a:norm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69195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9DADA-E61E-D77E-EDD1-F35237F0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en-GB" dirty="0"/>
              <a:t>Coaching in Education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F5AD-7D12-AAF0-ADF5-67E3CCBF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5231"/>
            <a:ext cx="5276850" cy="477169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“The art of facilitating the performance, learning and development of another”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(Downey, 2003:21)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“Unlocking people’s potential to maximise their own performance”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(Whitmore 2009:11)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“..a human development process that involves structured, focused interaction and the use of appropriate strategies, tools and techniques to promote desirable and sustainable change for the benefit of the </a:t>
            </a:r>
            <a:r>
              <a:rPr lang="en-GB" sz="1600" dirty="0" err="1"/>
              <a:t>coachee</a:t>
            </a:r>
            <a:r>
              <a:rPr lang="en-GB" sz="1600" dirty="0"/>
              <a:t> and potentially for other stakeholders”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1600" dirty="0"/>
              <a:t>(Cox, </a:t>
            </a:r>
            <a:r>
              <a:rPr lang="en-GB" sz="1600" dirty="0" err="1"/>
              <a:t>Bachkirova</a:t>
            </a:r>
            <a:r>
              <a:rPr lang="en-GB" sz="1600" dirty="0"/>
              <a:t> and Clutterbuck 2014:1)</a:t>
            </a:r>
          </a:p>
          <a:p>
            <a:pPr>
              <a:lnSpc>
                <a:spcPct val="130000"/>
              </a:lnSpc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83972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44671-5816-80EF-2A7B-CAEE22EA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anchor="ctr">
            <a:normAutofit/>
          </a:bodyPr>
          <a:lstStyle/>
          <a:p>
            <a:r>
              <a:rPr lang="en-GB" dirty="0"/>
              <a:t>Definition of Coaching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C54D4-E50F-A398-1541-6DE9E0E4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5232"/>
            <a:ext cx="5176298" cy="427780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1500"/>
              <a:t>A one to one conversation that focuses on the enhancement of learning and development through increasing self awareness and a sense of personal responsibility, where the coach facilitates the self-directed learning of the </a:t>
            </a:r>
            <a:r>
              <a:rPr lang="en-GB" sz="1500" err="1"/>
              <a:t>coachee</a:t>
            </a:r>
            <a:r>
              <a:rPr lang="en-GB" sz="1500"/>
              <a:t> through questioning, active listening and appropriate challenge in a supportive and encouraging climate</a:t>
            </a:r>
          </a:p>
          <a:p>
            <a:pPr marL="0" indent="0">
              <a:lnSpc>
                <a:spcPct val="130000"/>
              </a:lnSpc>
              <a:buNone/>
            </a:pPr>
            <a:endParaRPr lang="en-GB" sz="1500"/>
          </a:p>
          <a:p>
            <a:pPr marL="0" indent="0">
              <a:lnSpc>
                <a:spcPct val="130000"/>
              </a:lnSpc>
              <a:buNone/>
            </a:pPr>
            <a:r>
              <a:rPr lang="en-GB" sz="1500"/>
              <a:t>(van </a:t>
            </a:r>
            <a:r>
              <a:rPr lang="en-GB" sz="1500" err="1"/>
              <a:t>Nieuwerburgh</a:t>
            </a:r>
            <a:r>
              <a:rPr lang="en-GB" sz="1500"/>
              <a:t> 2012)</a:t>
            </a:r>
          </a:p>
          <a:p>
            <a:pPr>
              <a:lnSpc>
                <a:spcPct val="130000"/>
              </a:lnSpc>
            </a:pP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71696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2" descr="Image result for coaching cartoon">
            <a:extLst>
              <a:ext uri="{FF2B5EF4-FFF2-40B4-BE49-F238E27FC236}">
                <a16:creationId xmlns:a16="http://schemas.microsoft.com/office/drawing/2014/main" id="{AC49F377-9D49-DEAE-5659-D4ECC6D3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1" y="1136100"/>
            <a:ext cx="7111999" cy="455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7BC1-BFCA-DC38-35FE-16409CD5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It isn’t always easy to get the balance right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FFF6FA-B283-D032-CE6E-2FC54A9F8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001628"/>
              </p:ext>
            </p:extLst>
          </p:nvPr>
        </p:nvGraphicFramePr>
        <p:xfrm>
          <a:off x="1111249" y="2398713"/>
          <a:ext cx="9490076" cy="445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5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F59BF-31A9-4FCC-1B04-96D4D8D3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1944371"/>
          </a:xfrm>
        </p:spPr>
        <p:txBody>
          <a:bodyPr anchor="b">
            <a:normAutofit/>
          </a:bodyPr>
          <a:lstStyle/>
          <a:p>
            <a:r>
              <a:rPr lang="en-GB" dirty="0"/>
              <a:t>Coaching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C28AC-F321-48AA-3F4D-5F40DB7C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1034665"/>
            <a:ext cx="4788670" cy="47886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0421-E7F6-B34B-C87A-C577CA40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106" y="3220279"/>
            <a:ext cx="4023361" cy="238539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1300"/>
              <a:t>GROW (TH)</a:t>
            </a:r>
          </a:p>
          <a:p>
            <a:pPr>
              <a:lnSpc>
                <a:spcPct val="130000"/>
              </a:lnSpc>
            </a:pPr>
            <a:r>
              <a:rPr lang="en-GB" sz="1300"/>
              <a:t>CLEAR</a:t>
            </a:r>
          </a:p>
          <a:p>
            <a:pPr>
              <a:lnSpc>
                <a:spcPct val="130000"/>
              </a:lnSpc>
            </a:pPr>
            <a:r>
              <a:rPr lang="en-GB" sz="1300"/>
              <a:t>BASIC</a:t>
            </a:r>
          </a:p>
          <a:p>
            <a:pPr>
              <a:lnSpc>
                <a:spcPct val="130000"/>
              </a:lnSpc>
            </a:pPr>
            <a:r>
              <a:rPr lang="en-GB" sz="1300"/>
              <a:t>Instructional</a:t>
            </a:r>
          </a:p>
          <a:p>
            <a:pPr>
              <a:lnSpc>
                <a:spcPct val="130000"/>
              </a:lnSpc>
            </a:pPr>
            <a:r>
              <a:rPr lang="en-GB" sz="1300"/>
              <a:t>OSKAR</a:t>
            </a:r>
          </a:p>
          <a:p>
            <a:pPr>
              <a:lnSpc>
                <a:spcPct val="130000"/>
              </a:lnSpc>
            </a:pPr>
            <a:r>
              <a:rPr lang="en-GB" sz="1300"/>
              <a:t>Solution Focused</a:t>
            </a:r>
          </a:p>
        </p:txBody>
      </p:sp>
    </p:spTree>
    <p:extLst>
      <p:ext uri="{BB962C8B-B14F-4D97-AF65-F5344CB8AC3E}">
        <p14:creationId xmlns:p14="http://schemas.microsoft.com/office/powerpoint/2010/main" val="400896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EBD930-13B6-4AA7-8442-D8477FE2C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3208" y="823162"/>
            <a:ext cx="2792336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4F5563-BEC8-4A69-A657-AC9457F33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161" y="621282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29C94F-5927-45DF-8984-3D8402CB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3184" y="741164"/>
            <a:ext cx="3022088" cy="273734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Freeform: Shape 22">
            <a:extLst>
              <a:ext uri="{FF2B5EF4-FFF2-40B4-BE49-F238E27FC236}">
                <a16:creationId xmlns:a16="http://schemas.microsoft.com/office/drawing/2014/main" id="{5FB4AC3B-162F-4BA3-9CAE-3917EA80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699832" y="774377"/>
            <a:ext cx="2792336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24">
            <a:extLst>
              <a:ext uri="{FF2B5EF4-FFF2-40B4-BE49-F238E27FC236}">
                <a16:creationId xmlns:a16="http://schemas.microsoft.com/office/drawing/2014/main" id="{10D1245A-B861-4943-B538-8696E6C77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09785" y="572497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26">
            <a:extLst>
              <a:ext uri="{FF2B5EF4-FFF2-40B4-BE49-F238E27FC236}">
                <a16:creationId xmlns:a16="http://schemas.microsoft.com/office/drawing/2014/main" id="{CD45A2DC-2F6D-4746-B816-E638849B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645419" y="664866"/>
            <a:ext cx="2942196" cy="27753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28">
            <a:extLst>
              <a:ext uri="{FF2B5EF4-FFF2-40B4-BE49-F238E27FC236}">
                <a16:creationId xmlns:a16="http://schemas.microsoft.com/office/drawing/2014/main" id="{717CF268-BB2F-41B3-951C-FA3761CD2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76458" y="823162"/>
            <a:ext cx="2792336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EB58610-1B82-4AC6-AD98-3834A9F09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6411" y="621282"/>
            <a:ext cx="3172430" cy="296008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26A1D-E5E1-B7FE-5562-27020611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12" y="1224827"/>
            <a:ext cx="1127365" cy="1610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4DF600-E624-CB33-2474-F71230CC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137" y="1224827"/>
            <a:ext cx="1139444" cy="1610522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03D20A8-4350-41F8-BED8-9E2FA91D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5425" y="741164"/>
            <a:ext cx="2943390" cy="2696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39AE1-61EF-A8EA-19A7-8F74DD6AE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054" y="1224827"/>
            <a:ext cx="1241486" cy="1547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6ABB2-4CD9-029D-E39A-7015FB410C00}"/>
              </a:ext>
            </a:extLst>
          </p:cNvPr>
          <p:cNvSpPr txBox="1"/>
          <p:nvPr/>
        </p:nvSpPr>
        <p:spPr>
          <a:xfrm>
            <a:off x="1920874" y="4412974"/>
            <a:ext cx="8932863" cy="1677725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algn="ctr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5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CollectiveED – The Centre for Mentoring Coaching and Professional Learning – vast bank of resources</a:t>
            </a:r>
          </a:p>
          <a:p>
            <a:pPr algn="ctr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500" spc="15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1500" spc="150">
                <a:solidFill>
                  <a:schemeClr val="tx1">
                    <a:lumMod val="75000"/>
                    <a:lumOff val="25000"/>
                  </a:schemeClr>
                </a:solidFill>
              </a:rPr>
              <a:t>Growth Coaching International –case studies on making it work</a:t>
            </a:r>
          </a:p>
        </p:txBody>
      </p:sp>
    </p:spTree>
    <p:extLst>
      <p:ext uri="{BB962C8B-B14F-4D97-AF65-F5344CB8AC3E}">
        <p14:creationId xmlns:p14="http://schemas.microsoft.com/office/powerpoint/2010/main" val="82574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0C4D-0F31-D784-CF3C-AB80B105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Listening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38981F-9692-68B8-C415-7C2288B68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063997"/>
              </p:ext>
            </p:extLst>
          </p:nvPr>
        </p:nvGraphicFramePr>
        <p:xfrm>
          <a:off x="7629237" y="2334627"/>
          <a:ext cx="4692242" cy="408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Infographic: 6 Key Active Listening Skills">
            <a:extLst>
              <a:ext uri="{FF2B5EF4-FFF2-40B4-BE49-F238E27FC236}">
                <a16:creationId xmlns:a16="http://schemas.microsoft.com/office/drawing/2014/main" id="{2FF27329-4616-FC38-2F54-0BB9716C6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2"/>
          <a:stretch/>
        </p:blipFill>
        <p:spPr bwMode="auto">
          <a:xfrm>
            <a:off x="175491" y="2870957"/>
            <a:ext cx="7754047" cy="35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0844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F1AF24FAE8D46A5EEFFCE191F5E84" ma:contentTypeVersion="19" ma:contentTypeDescription="Create a new document." ma:contentTypeScope="" ma:versionID="3c8ec991bb8753f220d39b3c9d990d7f">
  <xsd:schema xmlns:xsd="http://www.w3.org/2001/XMLSchema" xmlns:xs="http://www.w3.org/2001/XMLSchema" xmlns:p="http://schemas.microsoft.com/office/2006/metadata/properties" xmlns:ns2="74aaa768-ba4d-4814-ad9f-d40e11a76c24" xmlns:ns3="68115660-710b-4a93-9516-0276280d2f71" targetNamespace="http://schemas.microsoft.com/office/2006/metadata/properties" ma:root="true" ma:fieldsID="ead2bfb102a157f4b58aef1197bb776e" ns2:_="" ns3:_="">
    <xsd:import namespace="74aaa768-ba4d-4814-ad9f-d40e11a76c24"/>
    <xsd:import namespace="68115660-710b-4a93-9516-0276280d2f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aa768-ba4d-4814-ad9f-d40e11a76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327267d-bc41-472e-8668-b780c2821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15660-710b-4a93-9516-0276280d2f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9f6de04-4ef4-44f6-8382-dec43fcdf364}" ma:internalName="TaxCatchAll" ma:showField="CatchAllData" ma:web="68115660-710b-4a93-9516-0276280d2f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115660-710b-4a93-9516-0276280d2f71" xsi:nil="true"/>
    <lcf76f155ced4ddcb4097134ff3c332f xmlns="74aaa768-ba4d-4814-ad9f-d40e11a76c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9836A5-7812-4E1D-BA42-5D00D9F61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aaa768-ba4d-4814-ad9f-d40e11a76c24"/>
    <ds:schemaRef ds:uri="68115660-710b-4a93-9516-0276280d2f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6A318-2EE3-4A4D-BDB8-8307D97C0B5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74aaa768-ba4d-4814-ad9f-d40e11a76c24"/>
    <ds:schemaRef ds:uri="http://purl.org/dc/elements/1.1/"/>
    <ds:schemaRef ds:uri="68115660-710b-4a93-9516-0276280d2f71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D27E5-C92B-4669-80E3-F35063BEF2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1f8d9a3-3347-400d-a852-d217cf3d654e}" enabled="0" method="" siteId="{71f8d9a3-3347-400d-a852-d217cf3d65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Meiryo</vt:lpstr>
      <vt:lpstr>Arial</vt:lpstr>
      <vt:lpstr>Corbel</vt:lpstr>
      <vt:lpstr>Segoe UI Light</vt:lpstr>
      <vt:lpstr>SketchLinesVTI</vt:lpstr>
      <vt:lpstr>Coaching</vt:lpstr>
      <vt:lpstr>Context Information</vt:lpstr>
      <vt:lpstr>Coaching in Education</vt:lpstr>
      <vt:lpstr>Definition of Coaching</vt:lpstr>
      <vt:lpstr>PowerPoint Presentation</vt:lpstr>
      <vt:lpstr>It isn’t always easy to get the balance right</vt:lpstr>
      <vt:lpstr>Coaching Models</vt:lpstr>
      <vt:lpstr>PowerPoint Presentation</vt:lpstr>
      <vt:lpstr>Effective Listening</vt:lpstr>
      <vt:lpstr>Effective listening</vt:lpstr>
      <vt:lpstr>Avoid!</vt:lpstr>
      <vt:lpstr>Effective Questions</vt:lpstr>
      <vt:lpstr>From “Why” to “What”</vt:lpstr>
      <vt:lpstr>From Coaching to Self Evaluation and Professional Review</vt:lpstr>
      <vt:lpstr>Professional Review (not performance management)</vt:lpstr>
      <vt:lpstr>Self Evaluation</vt:lpstr>
      <vt:lpstr>Self Evaluation: Making it accurate and robust</vt:lpstr>
      <vt:lpstr>Making it work</vt:lpstr>
      <vt:lpstr>Making it work</vt:lpstr>
      <vt:lpstr>PowerPoint Presentation</vt:lpstr>
    </vt:vector>
  </TitlesOfParts>
  <Company>John Taylor 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Atkinson, Miss S (John Taylor Free School)</dc:creator>
  <cp:lastModifiedBy>Atkinson, Miss S (John Taylor Free School)</cp:lastModifiedBy>
  <cp:revision>3</cp:revision>
  <cp:lastPrinted>2025-06-16T09:21:15Z</cp:lastPrinted>
  <dcterms:created xsi:type="dcterms:W3CDTF">2025-06-11T08:32:47Z</dcterms:created>
  <dcterms:modified xsi:type="dcterms:W3CDTF">2025-06-16T09:21:55Z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0x010100564F1AF24FAE8D46A5EEFFCE191F5E84</vt:lpwstr>
  </property>
  <property fmtid="{D5CDD505-2E9C-101B-9397-08002B2CF9AE}" pid="3" name="MediaServiceImageTags">
    <vt:lpwstr/>
  </property>
</Properties>
</file>